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5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4.xml" ContentType="application/vnd.openxmlformats-officedocument.drawingml.diagramData+xml"/>
  <Override PartName="/ppt/diagrams/data6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8" r:id="rId2"/>
    <p:sldId id="283" r:id="rId3"/>
    <p:sldId id="312" r:id="rId4"/>
    <p:sldId id="313" r:id="rId5"/>
    <p:sldId id="318" r:id="rId6"/>
    <p:sldId id="316" r:id="rId7"/>
    <p:sldId id="317" r:id="rId8"/>
    <p:sldId id="319" r:id="rId9"/>
    <p:sldId id="325" r:id="rId10"/>
    <p:sldId id="326" r:id="rId11"/>
    <p:sldId id="334" r:id="rId12"/>
    <p:sldId id="327" r:id="rId13"/>
    <p:sldId id="328" r:id="rId14"/>
    <p:sldId id="335" r:id="rId15"/>
    <p:sldId id="329" r:id="rId16"/>
    <p:sldId id="330" r:id="rId17"/>
    <p:sldId id="336" r:id="rId18"/>
    <p:sldId id="331" r:id="rId19"/>
    <p:sldId id="337" r:id="rId20"/>
    <p:sldId id="332" r:id="rId21"/>
    <p:sldId id="338" r:id="rId22"/>
    <p:sldId id="333" r:id="rId23"/>
    <p:sldId id="321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506A"/>
    <a:srgbClr val="EFCACA"/>
    <a:srgbClr val="F05120"/>
    <a:srgbClr val="A58469"/>
    <a:srgbClr val="005C4A"/>
    <a:srgbClr val="579488"/>
    <a:srgbClr val="9DD526"/>
    <a:srgbClr val="FB3803"/>
    <a:srgbClr val="EF536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20" autoAdjust="0"/>
    <p:restoredTop sz="94424" autoAdjust="0"/>
  </p:normalViewPr>
  <p:slideViewPr>
    <p:cSldViewPr>
      <p:cViewPr varScale="1">
        <p:scale>
          <a:sx n="116" d="100"/>
          <a:sy n="116" d="100"/>
        </p:scale>
        <p:origin x="75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592049-F6BF-4BA9-9AB9-2B22D65E436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F2AB704-2718-4FC3-ACFE-53BBFE0F1386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A</a:t>
          </a:r>
          <a:endParaRPr lang="en-US" sz="1800" i="1" dirty="0"/>
        </a:p>
      </dgm:t>
    </dgm:pt>
    <dgm:pt modelId="{2BFFD29C-24F5-4BE3-BB60-87C021D939FE}" type="parTrans" cxnId="{C37A0D33-1E9C-4DDD-802A-FCC64096DB67}">
      <dgm:prSet/>
      <dgm:spPr/>
      <dgm:t>
        <a:bodyPr/>
        <a:lstStyle/>
        <a:p>
          <a:endParaRPr lang="en-US"/>
        </a:p>
      </dgm:t>
    </dgm:pt>
    <dgm:pt modelId="{6B7612BE-0D3C-446E-A6E6-CAF526BA1EF7}" type="sibTrans" cxnId="{C37A0D33-1E9C-4DDD-802A-FCC64096DB67}">
      <dgm:prSet/>
      <dgm:spPr/>
      <dgm:t>
        <a:bodyPr/>
        <a:lstStyle/>
        <a:p>
          <a:endParaRPr lang="en-US"/>
        </a:p>
      </dgm:t>
    </dgm:pt>
    <dgm:pt modelId="{59758990-A00D-4F70-A35A-E2B04321E860}">
      <dgm:prSet phldrT="[Text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B</a:t>
          </a:r>
          <a:endParaRPr lang="en-US" sz="1800" i="1" dirty="0"/>
        </a:p>
      </dgm:t>
    </dgm:pt>
    <dgm:pt modelId="{FEB09377-592D-451C-8ACA-52A655C128A2}" type="parTrans" cxnId="{55AE75A1-1136-400F-B4E1-DF567D2AFB9F}">
      <dgm:prSet/>
      <dgm:spPr/>
      <dgm:t>
        <a:bodyPr/>
        <a:lstStyle/>
        <a:p>
          <a:endParaRPr lang="en-US"/>
        </a:p>
      </dgm:t>
    </dgm:pt>
    <dgm:pt modelId="{99AA8D7C-0E6F-426E-8E27-070D0BB4C306}" type="sibTrans" cxnId="{55AE75A1-1136-400F-B4E1-DF567D2AFB9F}">
      <dgm:prSet/>
      <dgm:spPr/>
      <dgm:t>
        <a:bodyPr/>
        <a:lstStyle/>
        <a:p>
          <a:endParaRPr lang="en-US"/>
        </a:p>
      </dgm:t>
    </dgm:pt>
    <dgm:pt modelId="{C5ED7C25-65E9-4DC5-9EE3-CE6323748E2E}" type="pres">
      <dgm:prSet presAssocID="{43592049-F6BF-4BA9-9AB9-2B22D65E436F}" presName="compositeShape" presStyleCnt="0">
        <dgm:presLayoutVars>
          <dgm:chMax val="7"/>
          <dgm:dir/>
          <dgm:resizeHandles val="exact"/>
        </dgm:presLayoutVars>
      </dgm:prSet>
      <dgm:spPr/>
    </dgm:pt>
    <dgm:pt modelId="{69908FC4-47E7-4B74-847E-16AF1C76083E}" type="pres">
      <dgm:prSet presAssocID="{5F2AB704-2718-4FC3-ACFE-53BBFE0F1386}" presName="circ1" presStyleLbl="vennNode1" presStyleIdx="0" presStyleCnt="2" custLinFactNeighborX="4876" custLinFactNeighborY="51469"/>
      <dgm:spPr/>
      <dgm:t>
        <a:bodyPr/>
        <a:lstStyle/>
        <a:p>
          <a:endParaRPr lang="en-US"/>
        </a:p>
      </dgm:t>
    </dgm:pt>
    <dgm:pt modelId="{495B4BB8-CF53-4E8F-97C4-8BC91ED32B27}" type="pres">
      <dgm:prSet presAssocID="{5F2AB704-2718-4FC3-ACFE-53BBFE0F138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1826EE-770B-4C26-9E17-686E1DCE12F4}" type="pres">
      <dgm:prSet presAssocID="{59758990-A00D-4F70-A35A-E2B04321E860}" presName="circ2" presStyleLbl="vennNode1" presStyleIdx="1" presStyleCnt="2" custLinFactNeighborX="-3018" custLinFactNeighborY="8209"/>
      <dgm:spPr/>
      <dgm:t>
        <a:bodyPr/>
        <a:lstStyle/>
        <a:p>
          <a:endParaRPr lang="en-US"/>
        </a:p>
      </dgm:t>
    </dgm:pt>
    <dgm:pt modelId="{9265BE13-C27D-4A3B-A308-520DD362E970}" type="pres">
      <dgm:prSet presAssocID="{59758990-A00D-4F70-A35A-E2B04321E8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C3B845-3ED1-44BC-A782-923FA4A3FFE0}" type="presOf" srcId="{59758990-A00D-4F70-A35A-E2B04321E860}" destId="{D21826EE-770B-4C26-9E17-686E1DCE12F4}" srcOrd="0" destOrd="0" presId="urn:microsoft.com/office/officeart/2005/8/layout/venn1"/>
    <dgm:cxn modelId="{43C5B89B-E95D-4AC9-AD22-00D182358504}" type="presOf" srcId="{5F2AB704-2718-4FC3-ACFE-53BBFE0F1386}" destId="{495B4BB8-CF53-4E8F-97C4-8BC91ED32B27}" srcOrd="1" destOrd="0" presId="urn:microsoft.com/office/officeart/2005/8/layout/venn1"/>
    <dgm:cxn modelId="{BD393D55-5099-4416-A557-18640E48F12E}" type="presOf" srcId="{59758990-A00D-4F70-A35A-E2B04321E860}" destId="{9265BE13-C27D-4A3B-A308-520DD362E970}" srcOrd="1" destOrd="0" presId="urn:microsoft.com/office/officeart/2005/8/layout/venn1"/>
    <dgm:cxn modelId="{C37A0D33-1E9C-4DDD-802A-FCC64096DB67}" srcId="{43592049-F6BF-4BA9-9AB9-2B22D65E436F}" destId="{5F2AB704-2718-4FC3-ACFE-53BBFE0F1386}" srcOrd="0" destOrd="0" parTransId="{2BFFD29C-24F5-4BE3-BB60-87C021D939FE}" sibTransId="{6B7612BE-0D3C-446E-A6E6-CAF526BA1EF7}"/>
    <dgm:cxn modelId="{55AE75A1-1136-400F-B4E1-DF567D2AFB9F}" srcId="{43592049-F6BF-4BA9-9AB9-2B22D65E436F}" destId="{59758990-A00D-4F70-A35A-E2B04321E860}" srcOrd="1" destOrd="0" parTransId="{FEB09377-592D-451C-8ACA-52A655C128A2}" sibTransId="{99AA8D7C-0E6F-426E-8E27-070D0BB4C306}"/>
    <dgm:cxn modelId="{65EBBB5D-63A1-485B-B839-D2BA2267DA72}" type="presOf" srcId="{5F2AB704-2718-4FC3-ACFE-53BBFE0F1386}" destId="{69908FC4-47E7-4B74-847E-16AF1C76083E}" srcOrd="0" destOrd="0" presId="urn:microsoft.com/office/officeart/2005/8/layout/venn1"/>
    <dgm:cxn modelId="{ED9C4A93-7A5E-468C-9C6D-5D68527E593B}" type="presOf" srcId="{43592049-F6BF-4BA9-9AB9-2B22D65E436F}" destId="{C5ED7C25-65E9-4DC5-9EE3-CE6323748E2E}" srcOrd="0" destOrd="0" presId="urn:microsoft.com/office/officeart/2005/8/layout/venn1"/>
    <dgm:cxn modelId="{944E485B-456C-4BFB-86BC-E43922799AE9}" type="presParOf" srcId="{C5ED7C25-65E9-4DC5-9EE3-CE6323748E2E}" destId="{69908FC4-47E7-4B74-847E-16AF1C76083E}" srcOrd="0" destOrd="0" presId="urn:microsoft.com/office/officeart/2005/8/layout/venn1"/>
    <dgm:cxn modelId="{07A31C87-9408-4775-9E6E-BF26190410D4}" type="presParOf" srcId="{C5ED7C25-65E9-4DC5-9EE3-CE6323748E2E}" destId="{495B4BB8-CF53-4E8F-97C4-8BC91ED32B27}" srcOrd="1" destOrd="0" presId="urn:microsoft.com/office/officeart/2005/8/layout/venn1"/>
    <dgm:cxn modelId="{E3BC4D7A-F05B-4FB8-8F88-0E856C725835}" type="presParOf" srcId="{C5ED7C25-65E9-4DC5-9EE3-CE6323748E2E}" destId="{D21826EE-770B-4C26-9E17-686E1DCE12F4}" srcOrd="2" destOrd="0" presId="urn:microsoft.com/office/officeart/2005/8/layout/venn1"/>
    <dgm:cxn modelId="{1498059A-69A1-402A-8898-F670FAD6A9AE}" type="presParOf" srcId="{C5ED7C25-65E9-4DC5-9EE3-CE6323748E2E}" destId="{9265BE13-C27D-4A3B-A308-520DD362E970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592049-F6BF-4BA9-9AB9-2B22D65E436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F2AB704-2718-4FC3-ACFE-53BBFE0F1386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A</a:t>
          </a:r>
          <a:endParaRPr lang="en-US" sz="1800" i="1" dirty="0"/>
        </a:p>
      </dgm:t>
    </dgm:pt>
    <dgm:pt modelId="{2BFFD29C-24F5-4BE3-BB60-87C021D939FE}" type="parTrans" cxnId="{C37A0D33-1E9C-4DDD-802A-FCC64096DB67}">
      <dgm:prSet/>
      <dgm:spPr/>
      <dgm:t>
        <a:bodyPr/>
        <a:lstStyle/>
        <a:p>
          <a:endParaRPr lang="en-US"/>
        </a:p>
      </dgm:t>
    </dgm:pt>
    <dgm:pt modelId="{6B7612BE-0D3C-446E-A6E6-CAF526BA1EF7}" type="sibTrans" cxnId="{C37A0D33-1E9C-4DDD-802A-FCC64096DB67}">
      <dgm:prSet/>
      <dgm:spPr/>
      <dgm:t>
        <a:bodyPr/>
        <a:lstStyle/>
        <a:p>
          <a:endParaRPr lang="en-US"/>
        </a:p>
      </dgm:t>
    </dgm:pt>
    <dgm:pt modelId="{C5ED7C25-65E9-4DC5-9EE3-CE6323748E2E}" type="pres">
      <dgm:prSet presAssocID="{43592049-F6BF-4BA9-9AB9-2B22D65E436F}" presName="compositeShape" presStyleCnt="0">
        <dgm:presLayoutVars>
          <dgm:chMax val="7"/>
          <dgm:dir/>
          <dgm:resizeHandles val="exact"/>
        </dgm:presLayoutVars>
      </dgm:prSet>
      <dgm:spPr/>
    </dgm:pt>
    <dgm:pt modelId="{2207B227-451F-40FE-95E4-4871A2251A7F}" type="pres">
      <dgm:prSet presAssocID="{5F2AB704-2718-4FC3-ACFE-53BBFE0F1386}" presName="circ1TxSh" presStyleLbl="vennNode1" presStyleIdx="0" presStyleCnt="1" custLinFactNeighborX="-2208" custLinFactNeighborY="-3386"/>
      <dgm:spPr/>
      <dgm:t>
        <a:bodyPr/>
        <a:lstStyle/>
        <a:p>
          <a:endParaRPr lang="en-US"/>
        </a:p>
      </dgm:t>
    </dgm:pt>
  </dgm:ptLst>
  <dgm:cxnLst>
    <dgm:cxn modelId="{E2F5B701-B5BF-4A42-8876-29EAC72B9D0B}" type="presOf" srcId="{43592049-F6BF-4BA9-9AB9-2B22D65E436F}" destId="{C5ED7C25-65E9-4DC5-9EE3-CE6323748E2E}" srcOrd="0" destOrd="0" presId="urn:microsoft.com/office/officeart/2005/8/layout/venn1"/>
    <dgm:cxn modelId="{580B190F-C144-4E4D-99F2-4BBB12F7B67C}" type="presOf" srcId="{5F2AB704-2718-4FC3-ACFE-53BBFE0F1386}" destId="{2207B227-451F-40FE-95E4-4871A2251A7F}" srcOrd="0" destOrd="0" presId="urn:microsoft.com/office/officeart/2005/8/layout/venn1"/>
    <dgm:cxn modelId="{C37A0D33-1E9C-4DDD-802A-FCC64096DB67}" srcId="{43592049-F6BF-4BA9-9AB9-2B22D65E436F}" destId="{5F2AB704-2718-4FC3-ACFE-53BBFE0F1386}" srcOrd="0" destOrd="0" parTransId="{2BFFD29C-24F5-4BE3-BB60-87C021D939FE}" sibTransId="{6B7612BE-0D3C-446E-A6E6-CAF526BA1EF7}"/>
    <dgm:cxn modelId="{190C9E6B-1030-4E41-90C4-433B4C4E0795}" type="presParOf" srcId="{C5ED7C25-65E9-4DC5-9EE3-CE6323748E2E}" destId="{2207B227-451F-40FE-95E4-4871A2251A7F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592049-F6BF-4BA9-9AB9-2B22D65E436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F2AB704-2718-4FC3-ACFE-53BBFE0F1386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A</a:t>
          </a:r>
          <a:endParaRPr lang="en-US" sz="1800" i="1" dirty="0"/>
        </a:p>
      </dgm:t>
    </dgm:pt>
    <dgm:pt modelId="{2BFFD29C-24F5-4BE3-BB60-87C021D939FE}" type="parTrans" cxnId="{C37A0D33-1E9C-4DDD-802A-FCC64096DB67}">
      <dgm:prSet/>
      <dgm:spPr/>
      <dgm:t>
        <a:bodyPr/>
        <a:lstStyle/>
        <a:p>
          <a:endParaRPr lang="en-US"/>
        </a:p>
      </dgm:t>
    </dgm:pt>
    <dgm:pt modelId="{6B7612BE-0D3C-446E-A6E6-CAF526BA1EF7}" type="sibTrans" cxnId="{C37A0D33-1E9C-4DDD-802A-FCC64096DB67}">
      <dgm:prSet/>
      <dgm:spPr/>
      <dgm:t>
        <a:bodyPr/>
        <a:lstStyle/>
        <a:p>
          <a:endParaRPr lang="en-US"/>
        </a:p>
      </dgm:t>
    </dgm:pt>
    <dgm:pt modelId="{59758990-A00D-4F70-A35A-E2B04321E860}">
      <dgm:prSet phldrT="[Text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B</a:t>
          </a:r>
          <a:endParaRPr lang="en-US" sz="1800" i="1" dirty="0"/>
        </a:p>
      </dgm:t>
    </dgm:pt>
    <dgm:pt modelId="{FEB09377-592D-451C-8ACA-52A655C128A2}" type="parTrans" cxnId="{55AE75A1-1136-400F-B4E1-DF567D2AFB9F}">
      <dgm:prSet/>
      <dgm:spPr/>
      <dgm:t>
        <a:bodyPr/>
        <a:lstStyle/>
        <a:p>
          <a:endParaRPr lang="en-US"/>
        </a:p>
      </dgm:t>
    </dgm:pt>
    <dgm:pt modelId="{99AA8D7C-0E6F-426E-8E27-070D0BB4C306}" type="sibTrans" cxnId="{55AE75A1-1136-400F-B4E1-DF567D2AFB9F}">
      <dgm:prSet/>
      <dgm:spPr/>
      <dgm:t>
        <a:bodyPr/>
        <a:lstStyle/>
        <a:p>
          <a:endParaRPr lang="en-US"/>
        </a:p>
      </dgm:t>
    </dgm:pt>
    <dgm:pt modelId="{C5ED7C25-65E9-4DC5-9EE3-CE6323748E2E}" type="pres">
      <dgm:prSet presAssocID="{43592049-F6BF-4BA9-9AB9-2B22D65E436F}" presName="compositeShape" presStyleCnt="0">
        <dgm:presLayoutVars>
          <dgm:chMax val="7"/>
          <dgm:dir/>
          <dgm:resizeHandles val="exact"/>
        </dgm:presLayoutVars>
      </dgm:prSet>
      <dgm:spPr/>
    </dgm:pt>
    <dgm:pt modelId="{69908FC4-47E7-4B74-847E-16AF1C76083E}" type="pres">
      <dgm:prSet presAssocID="{5F2AB704-2718-4FC3-ACFE-53BBFE0F1386}" presName="circ1" presStyleLbl="vennNode1" presStyleIdx="0" presStyleCnt="2" custLinFactNeighborX="4876" custLinFactNeighborY="51469"/>
      <dgm:spPr/>
      <dgm:t>
        <a:bodyPr/>
        <a:lstStyle/>
        <a:p>
          <a:endParaRPr lang="en-US"/>
        </a:p>
      </dgm:t>
    </dgm:pt>
    <dgm:pt modelId="{495B4BB8-CF53-4E8F-97C4-8BC91ED32B27}" type="pres">
      <dgm:prSet presAssocID="{5F2AB704-2718-4FC3-ACFE-53BBFE0F138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1826EE-770B-4C26-9E17-686E1DCE12F4}" type="pres">
      <dgm:prSet presAssocID="{59758990-A00D-4F70-A35A-E2B04321E860}" presName="circ2" presStyleLbl="vennNode1" presStyleIdx="1" presStyleCnt="2" custLinFactNeighborX="-3018" custLinFactNeighborY="8209"/>
      <dgm:spPr/>
      <dgm:t>
        <a:bodyPr/>
        <a:lstStyle/>
        <a:p>
          <a:endParaRPr lang="en-US"/>
        </a:p>
      </dgm:t>
    </dgm:pt>
    <dgm:pt modelId="{9265BE13-C27D-4A3B-A308-520DD362E970}" type="pres">
      <dgm:prSet presAssocID="{59758990-A00D-4F70-A35A-E2B04321E8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110B3D-C1BF-4493-A73C-EFD648F94B3E}" type="presOf" srcId="{43592049-F6BF-4BA9-9AB9-2B22D65E436F}" destId="{C5ED7C25-65E9-4DC5-9EE3-CE6323748E2E}" srcOrd="0" destOrd="0" presId="urn:microsoft.com/office/officeart/2005/8/layout/venn1"/>
    <dgm:cxn modelId="{9F62A682-4834-4A5A-B60C-FDDFEB829C2D}" type="presOf" srcId="{59758990-A00D-4F70-A35A-E2B04321E860}" destId="{9265BE13-C27D-4A3B-A308-520DD362E970}" srcOrd="1" destOrd="0" presId="urn:microsoft.com/office/officeart/2005/8/layout/venn1"/>
    <dgm:cxn modelId="{67D28D29-7DCE-490A-BD85-33D5B2E157B4}" type="presOf" srcId="{59758990-A00D-4F70-A35A-E2B04321E860}" destId="{D21826EE-770B-4C26-9E17-686E1DCE12F4}" srcOrd="0" destOrd="0" presId="urn:microsoft.com/office/officeart/2005/8/layout/venn1"/>
    <dgm:cxn modelId="{C37A0D33-1E9C-4DDD-802A-FCC64096DB67}" srcId="{43592049-F6BF-4BA9-9AB9-2B22D65E436F}" destId="{5F2AB704-2718-4FC3-ACFE-53BBFE0F1386}" srcOrd="0" destOrd="0" parTransId="{2BFFD29C-24F5-4BE3-BB60-87C021D939FE}" sibTransId="{6B7612BE-0D3C-446E-A6E6-CAF526BA1EF7}"/>
    <dgm:cxn modelId="{9E2E0CCA-6134-4858-8F29-D9CD92D2D48F}" type="presOf" srcId="{5F2AB704-2718-4FC3-ACFE-53BBFE0F1386}" destId="{495B4BB8-CF53-4E8F-97C4-8BC91ED32B27}" srcOrd="1" destOrd="0" presId="urn:microsoft.com/office/officeart/2005/8/layout/venn1"/>
    <dgm:cxn modelId="{2681CE9E-EAC3-497E-A360-24895B9ADF69}" type="presOf" srcId="{5F2AB704-2718-4FC3-ACFE-53BBFE0F1386}" destId="{69908FC4-47E7-4B74-847E-16AF1C76083E}" srcOrd="0" destOrd="0" presId="urn:microsoft.com/office/officeart/2005/8/layout/venn1"/>
    <dgm:cxn modelId="{55AE75A1-1136-400F-B4E1-DF567D2AFB9F}" srcId="{43592049-F6BF-4BA9-9AB9-2B22D65E436F}" destId="{59758990-A00D-4F70-A35A-E2B04321E860}" srcOrd="1" destOrd="0" parTransId="{FEB09377-592D-451C-8ACA-52A655C128A2}" sibTransId="{99AA8D7C-0E6F-426E-8E27-070D0BB4C306}"/>
    <dgm:cxn modelId="{CA150526-26CC-48A2-AE8E-C0B48CB0F7BE}" type="presParOf" srcId="{C5ED7C25-65E9-4DC5-9EE3-CE6323748E2E}" destId="{69908FC4-47E7-4B74-847E-16AF1C76083E}" srcOrd="0" destOrd="0" presId="urn:microsoft.com/office/officeart/2005/8/layout/venn1"/>
    <dgm:cxn modelId="{1A367B59-21BC-4F4D-911F-09F359F9B82A}" type="presParOf" srcId="{C5ED7C25-65E9-4DC5-9EE3-CE6323748E2E}" destId="{495B4BB8-CF53-4E8F-97C4-8BC91ED32B27}" srcOrd="1" destOrd="0" presId="urn:microsoft.com/office/officeart/2005/8/layout/venn1"/>
    <dgm:cxn modelId="{229CBF2D-324E-4BA7-9C89-6637F41D13BF}" type="presParOf" srcId="{C5ED7C25-65E9-4DC5-9EE3-CE6323748E2E}" destId="{D21826EE-770B-4C26-9E17-686E1DCE12F4}" srcOrd="2" destOrd="0" presId="urn:microsoft.com/office/officeart/2005/8/layout/venn1"/>
    <dgm:cxn modelId="{1D5EB68E-597A-446E-8274-8F1FC0A62F7E}" type="presParOf" srcId="{C5ED7C25-65E9-4DC5-9EE3-CE6323748E2E}" destId="{9265BE13-C27D-4A3B-A308-520DD362E970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592049-F6BF-4BA9-9AB9-2B22D65E436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F2AB704-2718-4FC3-ACFE-53BBFE0F1386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A</a:t>
          </a:r>
          <a:endParaRPr lang="en-US" sz="1800" i="1" dirty="0"/>
        </a:p>
      </dgm:t>
    </dgm:pt>
    <dgm:pt modelId="{2BFFD29C-24F5-4BE3-BB60-87C021D939FE}" type="parTrans" cxnId="{C37A0D33-1E9C-4DDD-802A-FCC64096DB67}">
      <dgm:prSet/>
      <dgm:spPr/>
      <dgm:t>
        <a:bodyPr/>
        <a:lstStyle/>
        <a:p>
          <a:endParaRPr lang="en-US"/>
        </a:p>
      </dgm:t>
    </dgm:pt>
    <dgm:pt modelId="{6B7612BE-0D3C-446E-A6E6-CAF526BA1EF7}" type="sibTrans" cxnId="{C37A0D33-1E9C-4DDD-802A-FCC64096DB67}">
      <dgm:prSet/>
      <dgm:spPr/>
      <dgm:t>
        <a:bodyPr/>
        <a:lstStyle/>
        <a:p>
          <a:endParaRPr lang="en-US"/>
        </a:p>
      </dgm:t>
    </dgm:pt>
    <dgm:pt modelId="{59758990-A00D-4F70-A35A-E2B04321E860}">
      <dgm:prSet phldrT="[Text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B</a:t>
          </a:r>
          <a:endParaRPr lang="en-US" sz="1800" i="1" dirty="0"/>
        </a:p>
      </dgm:t>
    </dgm:pt>
    <dgm:pt modelId="{FEB09377-592D-451C-8ACA-52A655C128A2}" type="parTrans" cxnId="{55AE75A1-1136-400F-B4E1-DF567D2AFB9F}">
      <dgm:prSet/>
      <dgm:spPr/>
      <dgm:t>
        <a:bodyPr/>
        <a:lstStyle/>
        <a:p>
          <a:endParaRPr lang="en-US"/>
        </a:p>
      </dgm:t>
    </dgm:pt>
    <dgm:pt modelId="{99AA8D7C-0E6F-426E-8E27-070D0BB4C306}" type="sibTrans" cxnId="{55AE75A1-1136-400F-B4E1-DF567D2AFB9F}">
      <dgm:prSet/>
      <dgm:spPr/>
      <dgm:t>
        <a:bodyPr/>
        <a:lstStyle/>
        <a:p>
          <a:endParaRPr lang="en-US"/>
        </a:p>
      </dgm:t>
    </dgm:pt>
    <dgm:pt modelId="{C5ED7C25-65E9-4DC5-9EE3-CE6323748E2E}" type="pres">
      <dgm:prSet presAssocID="{43592049-F6BF-4BA9-9AB9-2B22D65E436F}" presName="compositeShape" presStyleCnt="0">
        <dgm:presLayoutVars>
          <dgm:chMax val="7"/>
          <dgm:dir/>
          <dgm:resizeHandles val="exact"/>
        </dgm:presLayoutVars>
      </dgm:prSet>
      <dgm:spPr/>
    </dgm:pt>
    <dgm:pt modelId="{69908FC4-47E7-4B74-847E-16AF1C76083E}" type="pres">
      <dgm:prSet presAssocID="{5F2AB704-2718-4FC3-ACFE-53BBFE0F1386}" presName="circ1" presStyleLbl="vennNode1" presStyleIdx="0" presStyleCnt="2" custLinFactNeighborX="4876" custLinFactNeighborY="51469"/>
      <dgm:spPr/>
    </dgm:pt>
    <dgm:pt modelId="{495B4BB8-CF53-4E8F-97C4-8BC91ED32B27}" type="pres">
      <dgm:prSet presAssocID="{5F2AB704-2718-4FC3-ACFE-53BBFE0F138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21826EE-770B-4C26-9E17-686E1DCE12F4}" type="pres">
      <dgm:prSet presAssocID="{59758990-A00D-4F70-A35A-E2B04321E860}" presName="circ2" presStyleLbl="vennNode1" presStyleIdx="1" presStyleCnt="2" custLinFactNeighborX="-3018" custLinFactNeighborY="8209"/>
      <dgm:spPr/>
    </dgm:pt>
    <dgm:pt modelId="{9265BE13-C27D-4A3B-A308-520DD362E970}" type="pres">
      <dgm:prSet presAssocID="{59758990-A00D-4F70-A35A-E2B04321E8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55110B3D-C1BF-4493-A73C-EFD648F94B3E}" type="presOf" srcId="{43592049-F6BF-4BA9-9AB9-2B22D65E436F}" destId="{C5ED7C25-65E9-4DC5-9EE3-CE6323748E2E}" srcOrd="0" destOrd="0" presId="urn:microsoft.com/office/officeart/2005/8/layout/venn1"/>
    <dgm:cxn modelId="{9F62A682-4834-4A5A-B60C-FDDFEB829C2D}" type="presOf" srcId="{59758990-A00D-4F70-A35A-E2B04321E860}" destId="{9265BE13-C27D-4A3B-A308-520DD362E970}" srcOrd="1" destOrd="0" presId="urn:microsoft.com/office/officeart/2005/8/layout/venn1"/>
    <dgm:cxn modelId="{67D28D29-7DCE-490A-BD85-33D5B2E157B4}" type="presOf" srcId="{59758990-A00D-4F70-A35A-E2B04321E860}" destId="{D21826EE-770B-4C26-9E17-686E1DCE12F4}" srcOrd="0" destOrd="0" presId="urn:microsoft.com/office/officeart/2005/8/layout/venn1"/>
    <dgm:cxn modelId="{C37A0D33-1E9C-4DDD-802A-FCC64096DB67}" srcId="{43592049-F6BF-4BA9-9AB9-2B22D65E436F}" destId="{5F2AB704-2718-4FC3-ACFE-53BBFE0F1386}" srcOrd="0" destOrd="0" parTransId="{2BFFD29C-24F5-4BE3-BB60-87C021D939FE}" sibTransId="{6B7612BE-0D3C-446E-A6E6-CAF526BA1EF7}"/>
    <dgm:cxn modelId="{9E2E0CCA-6134-4858-8F29-D9CD92D2D48F}" type="presOf" srcId="{5F2AB704-2718-4FC3-ACFE-53BBFE0F1386}" destId="{495B4BB8-CF53-4E8F-97C4-8BC91ED32B27}" srcOrd="1" destOrd="0" presId="urn:microsoft.com/office/officeart/2005/8/layout/venn1"/>
    <dgm:cxn modelId="{2681CE9E-EAC3-497E-A360-24895B9ADF69}" type="presOf" srcId="{5F2AB704-2718-4FC3-ACFE-53BBFE0F1386}" destId="{69908FC4-47E7-4B74-847E-16AF1C76083E}" srcOrd="0" destOrd="0" presId="urn:microsoft.com/office/officeart/2005/8/layout/venn1"/>
    <dgm:cxn modelId="{55AE75A1-1136-400F-B4E1-DF567D2AFB9F}" srcId="{43592049-F6BF-4BA9-9AB9-2B22D65E436F}" destId="{59758990-A00D-4F70-A35A-E2B04321E860}" srcOrd="1" destOrd="0" parTransId="{FEB09377-592D-451C-8ACA-52A655C128A2}" sibTransId="{99AA8D7C-0E6F-426E-8E27-070D0BB4C306}"/>
    <dgm:cxn modelId="{CA150526-26CC-48A2-AE8E-C0B48CB0F7BE}" type="presParOf" srcId="{C5ED7C25-65E9-4DC5-9EE3-CE6323748E2E}" destId="{69908FC4-47E7-4B74-847E-16AF1C76083E}" srcOrd="0" destOrd="0" presId="urn:microsoft.com/office/officeart/2005/8/layout/venn1"/>
    <dgm:cxn modelId="{1A367B59-21BC-4F4D-911F-09F359F9B82A}" type="presParOf" srcId="{C5ED7C25-65E9-4DC5-9EE3-CE6323748E2E}" destId="{495B4BB8-CF53-4E8F-97C4-8BC91ED32B27}" srcOrd="1" destOrd="0" presId="urn:microsoft.com/office/officeart/2005/8/layout/venn1"/>
    <dgm:cxn modelId="{229CBF2D-324E-4BA7-9C89-6637F41D13BF}" type="presParOf" srcId="{C5ED7C25-65E9-4DC5-9EE3-CE6323748E2E}" destId="{D21826EE-770B-4C26-9E17-686E1DCE12F4}" srcOrd="2" destOrd="0" presId="urn:microsoft.com/office/officeart/2005/8/layout/venn1"/>
    <dgm:cxn modelId="{1D5EB68E-597A-446E-8274-8F1FC0A62F7E}" type="presParOf" srcId="{C5ED7C25-65E9-4DC5-9EE3-CE6323748E2E}" destId="{9265BE13-C27D-4A3B-A308-520DD362E970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3592049-F6BF-4BA9-9AB9-2B22D65E436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F2AB704-2718-4FC3-ACFE-53BBFE0F1386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A</a:t>
          </a:r>
          <a:endParaRPr lang="en-US" sz="1800" i="1" dirty="0"/>
        </a:p>
      </dgm:t>
    </dgm:pt>
    <dgm:pt modelId="{2BFFD29C-24F5-4BE3-BB60-87C021D939FE}" type="parTrans" cxnId="{C37A0D33-1E9C-4DDD-802A-FCC64096DB67}">
      <dgm:prSet/>
      <dgm:spPr/>
      <dgm:t>
        <a:bodyPr/>
        <a:lstStyle/>
        <a:p>
          <a:endParaRPr lang="en-US"/>
        </a:p>
      </dgm:t>
    </dgm:pt>
    <dgm:pt modelId="{6B7612BE-0D3C-446E-A6E6-CAF526BA1EF7}" type="sibTrans" cxnId="{C37A0D33-1E9C-4DDD-802A-FCC64096DB67}">
      <dgm:prSet/>
      <dgm:spPr/>
      <dgm:t>
        <a:bodyPr/>
        <a:lstStyle/>
        <a:p>
          <a:endParaRPr lang="en-US"/>
        </a:p>
      </dgm:t>
    </dgm:pt>
    <dgm:pt modelId="{59758990-A00D-4F70-A35A-E2B04321E860}">
      <dgm:prSet phldrT="[Text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B</a:t>
          </a:r>
          <a:endParaRPr lang="en-US" sz="1800" i="1" dirty="0"/>
        </a:p>
      </dgm:t>
    </dgm:pt>
    <dgm:pt modelId="{FEB09377-592D-451C-8ACA-52A655C128A2}" type="parTrans" cxnId="{55AE75A1-1136-400F-B4E1-DF567D2AFB9F}">
      <dgm:prSet/>
      <dgm:spPr/>
      <dgm:t>
        <a:bodyPr/>
        <a:lstStyle/>
        <a:p>
          <a:endParaRPr lang="en-US"/>
        </a:p>
      </dgm:t>
    </dgm:pt>
    <dgm:pt modelId="{99AA8D7C-0E6F-426E-8E27-070D0BB4C306}" type="sibTrans" cxnId="{55AE75A1-1136-400F-B4E1-DF567D2AFB9F}">
      <dgm:prSet/>
      <dgm:spPr/>
      <dgm:t>
        <a:bodyPr/>
        <a:lstStyle/>
        <a:p>
          <a:endParaRPr lang="en-US"/>
        </a:p>
      </dgm:t>
    </dgm:pt>
    <dgm:pt modelId="{C5ED7C25-65E9-4DC5-9EE3-CE6323748E2E}" type="pres">
      <dgm:prSet presAssocID="{43592049-F6BF-4BA9-9AB9-2B22D65E436F}" presName="compositeShape" presStyleCnt="0">
        <dgm:presLayoutVars>
          <dgm:chMax val="7"/>
          <dgm:dir/>
          <dgm:resizeHandles val="exact"/>
        </dgm:presLayoutVars>
      </dgm:prSet>
      <dgm:spPr/>
    </dgm:pt>
    <dgm:pt modelId="{69908FC4-47E7-4B74-847E-16AF1C76083E}" type="pres">
      <dgm:prSet presAssocID="{5F2AB704-2718-4FC3-ACFE-53BBFE0F1386}" presName="circ1" presStyleLbl="vennNode1" presStyleIdx="0" presStyleCnt="2" custLinFactNeighborX="4876" custLinFactNeighborY="51469"/>
      <dgm:spPr/>
      <dgm:t>
        <a:bodyPr/>
        <a:lstStyle/>
        <a:p>
          <a:endParaRPr lang="en-US"/>
        </a:p>
      </dgm:t>
    </dgm:pt>
    <dgm:pt modelId="{495B4BB8-CF53-4E8F-97C4-8BC91ED32B27}" type="pres">
      <dgm:prSet presAssocID="{5F2AB704-2718-4FC3-ACFE-53BBFE0F138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1826EE-770B-4C26-9E17-686E1DCE12F4}" type="pres">
      <dgm:prSet presAssocID="{59758990-A00D-4F70-A35A-E2B04321E860}" presName="circ2" presStyleLbl="vennNode1" presStyleIdx="1" presStyleCnt="2" custLinFactNeighborX="-3018" custLinFactNeighborY="8209"/>
      <dgm:spPr/>
      <dgm:t>
        <a:bodyPr/>
        <a:lstStyle/>
        <a:p>
          <a:endParaRPr lang="en-US"/>
        </a:p>
      </dgm:t>
    </dgm:pt>
    <dgm:pt modelId="{9265BE13-C27D-4A3B-A308-520DD362E970}" type="pres">
      <dgm:prSet presAssocID="{59758990-A00D-4F70-A35A-E2B04321E8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B0FC88-3589-4373-BC64-141C9CC33612}" type="presOf" srcId="{59758990-A00D-4F70-A35A-E2B04321E860}" destId="{D21826EE-770B-4C26-9E17-686E1DCE12F4}" srcOrd="0" destOrd="0" presId="urn:microsoft.com/office/officeart/2005/8/layout/venn1"/>
    <dgm:cxn modelId="{DDB252AE-7BDD-403F-A440-95CFD84304CF}" type="presOf" srcId="{5F2AB704-2718-4FC3-ACFE-53BBFE0F1386}" destId="{69908FC4-47E7-4B74-847E-16AF1C76083E}" srcOrd="0" destOrd="0" presId="urn:microsoft.com/office/officeart/2005/8/layout/venn1"/>
    <dgm:cxn modelId="{C37A0D33-1E9C-4DDD-802A-FCC64096DB67}" srcId="{43592049-F6BF-4BA9-9AB9-2B22D65E436F}" destId="{5F2AB704-2718-4FC3-ACFE-53BBFE0F1386}" srcOrd="0" destOrd="0" parTransId="{2BFFD29C-24F5-4BE3-BB60-87C021D939FE}" sibTransId="{6B7612BE-0D3C-446E-A6E6-CAF526BA1EF7}"/>
    <dgm:cxn modelId="{08FAE37F-3E93-4EA3-8D20-1ADF87E8FA57}" type="presOf" srcId="{43592049-F6BF-4BA9-9AB9-2B22D65E436F}" destId="{C5ED7C25-65E9-4DC5-9EE3-CE6323748E2E}" srcOrd="0" destOrd="0" presId="urn:microsoft.com/office/officeart/2005/8/layout/venn1"/>
    <dgm:cxn modelId="{47BFF06D-59AC-42A2-A4CF-BE126BE05CA6}" type="presOf" srcId="{5F2AB704-2718-4FC3-ACFE-53BBFE0F1386}" destId="{495B4BB8-CF53-4E8F-97C4-8BC91ED32B27}" srcOrd="1" destOrd="0" presId="urn:microsoft.com/office/officeart/2005/8/layout/venn1"/>
    <dgm:cxn modelId="{5B6ED5DC-3AFD-4947-9DF7-6BC8655BE675}" type="presOf" srcId="{59758990-A00D-4F70-A35A-E2B04321E860}" destId="{9265BE13-C27D-4A3B-A308-520DD362E970}" srcOrd="1" destOrd="0" presId="urn:microsoft.com/office/officeart/2005/8/layout/venn1"/>
    <dgm:cxn modelId="{55AE75A1-1136-400F-B4E1-DF567D2AFB9F}" srcId="{43592049-F6BF-4BA9-9AB9-2B22D65E436F}" destId="{59758990-A00D-4F70-A35A-E2B04321E860}" srcOrd="1" destOrd="0" parTransId="{FEB09377-592D-451C-8ACA-52A655C128A2}" sibTransId="{99AA8D7C-0E6F-426E-8E27-070D0BB4C306}"/>
    <dgm:cxn modelId="{4C4CE04E-D1DD-458D-A29C-1FE142949908}" type="presParOf" srcId="{C5ED7C25-65E9-4DC5-9EE3-CE6323748E2E}" destId="{69908FC4-47E7-4B74-847E-16AF1C76083E}" srcOrd="0" destOrd="0" presId="urn:microsoft.com/office/officeart/2005/8/layout/venn1"/>
    <dgm:cxn modelId="{6B6FC137-280A-4683-B2DB-8DBB25B48E1C}" type="presParOf" srcId="{C5ED7C25-65E9-4DC5-9EE3-CE6323748E2E}" destId="{495B4BB8-CF53-4E8F-97C4-8BC91ED32B27}" srcOrd="1" destOrd="0" presId="urn:microsoft.com/office/officeart/2005/8/layout/venn1"/>
    <dgm:cxn modelId="{4567B53A-DC56-46F6-9171-6CB936A57AAA}" type="presParOf" srcId="{C5ED7C25-65E9-4DC5-9EE3-CE6323748E2E}" destId="{D21826EE-770B-4C26-9E17-686E1DCE12F4}" srcOrd="2" destOrd="0" presId="urn:microsoft.com/office/officeart/2005/8/layout/venn1"/>
    <dgm:cxn modelId="{42E3D0FD-2DBB-4EF7-8E7D-4B2DAEEB5423}" type="presParOf" srcId="{C5ED7C25-65E9-4DC5-9EE3-CE6323748E2E}" destId="{9265BE13-C27D-4A3B-A308-520DD362E970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3592049-F6BF-4BA9-9AB9-2B22D65E436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F2AB704-2718-4FC3-ACFE-53BBFE0F1386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A</a:t>
          </a:r>
          <a:endParaRPr lang="en-US" sz="1800" i="1" dirty="0"/>
        </a:p>
      </dgm:t>
    </dgm:pt>
    <dgm:pt modelId="{2BFFD29C-24F5-4BE3-BB60-87C021D939FE}" type="parTrans" cxnId="{C37A0D33-1E9C-4DDD-802A-FCC64096DB67}">
      <dgm:prSet/>
      <dgm:spPr/>
      <dgm:t>
        <a:bodyPr/>
        <a:lstStyle/>
        <a:p>
          <a:endParaRPr lang="en-US"/>
        </a:p>
      </dgm:t>
    </dgm:pt>
    <dgm:pt modelId="{6B7612BE-0D3C-446E-A6E6-CAF526BA1EF7}" type="sibTrans" cxnId="{C37A0D33-1E9C-4DDD-802A-FCC64096DB67}">
      <dgm:prSet/>
      <dgm:spPr/>
      <dgm:t>
        <a:bodyPr/>
        <a:lstStyle/>
        <a:p>
          <a:endParaRPr lang="en-US"/>
        </a:p>
      </dgm:t>
    </dgm:pt>
    <dgm:pt modelId="{59758990-A00D-4F70-A35A-E2B04321E860}">
      <dgm:prSet phldrT="[Text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en-US" sz="1800" i="1" dirty="0" smtClean="0"/>
            <a:t>B</a:t>
          </a:r>
          <a:endParaRPr lang="en-US" sz="1800" i="1" dirty="0"/>
        </a:p>
      </dgm:t>
    </dgm:pt>
    <dgm:pt modelId="{FEB09377-592D-451C-8ACA-52A655C128A2}" type="parTrans" cxnId="{55AE75A1-1136-400F-B4E1-DF567D2AFB9F}">
      <dgm:prSet/>
      <dgm:spPr/>
      <dgm:t>
        <a:bodyPr/>
        <a:lstStyle/>
        <a:p>
          <a:endParaRPr lang="en-US"/>
        </a:p>
      </dgm:t>
    </dgm:pt>
    <dgm:pt modelId="{99AA8D7C-0E6F-426E-8E27-070D0BB4C306}" type="sibTrans" cxnId="{55AE75A1-1136-400F-B4E1-DF567D2AFB9F}">
      <dgm:prSet/>
      <dgm:spPr/>
      <dgm:t>
        <a:bodyPr/>
        <a:lstStyle/>
        <a:p>
          <a:endParaRPr lang="en-US"/>
        </a:p>
      </dgm:t>
    </dgm:pt>
    <dgm:pt modelId="{C5ED7C25-65E9-4DC5-9EE3-CE6323748E2E}" type="pres">
      <dgm:prSet presAssocID="{43592049-F6BF-4BA9-9AB9-2B22D65E436F}" presName="compositeShape" presStyleCnt="0">
        <dgm:presLayoutVars>
          <dgm:chMax val="7"/>
          <dgm:dir/>
          <dgm:resizeHandles val="exact"/>
        </dgm:presLayoutVars>
      </dgm:prSet>
      <dgm:spPr/>
    </dgm:pt>
    <dgm:pt modelId="{69908FC4-47E7-4B74-847E-16AF1C76083E}" type="pres">
      <dgm:prSet presAssocID="{5F2AB704-2718-4FC3-ACFE-53BBFE0F1386}" presName="circ1" presStyleLbl="vennNode1" presStyleIdx="0" presStyleCnt="2" custLinFactNeighborX="4876" custLinFactNeighborY="51469"/>
      <dgm:spPr/>
    </dgm:pt>
    <dgm:pt modelId="{495B4BB8-CF53-4E8F-97C4-8BC91ED32B27}" type="pres">
      <dgm:prSet presAssocID="{5F2AB704-2718-4FC3-ACFE-53BBFE0F138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21826EE-770B-4C26-9E17-686E1DCE12F4}" type="pres">
      <dgm:prSet presAssocID="{59758990-A00D-4F70-A35A-E2B04321E860}" presName="circ2" presStyleLbl="vennNode1" presStyleIdx="1" presStyleCnt="2" custLinFactNeighborX="-3018" custLinFactNeighborY="8209"/>
      <dgm:spPr/>
    </dgm:pt>
    <dgm:pt modelId="{9265BE13-C27D-4A3B-A308-520DD362E970}" type="pres">
      <dgm:prSet presAssocID="{59758990-A00D-4F70-A35A-E2B04321E86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55AE75A1-1136-400F-B4E1-DF567D2AFB9F}" srcId="{43592049-F6BF-4BA9-9AB9-2B22D65E436F}" destId="{59758990-A00D-4F70-A35A-E2B04321E860}" srcOrd="1" destOrd="0" parTransId="{FEB09377-592D-451C-8ACA-52A655C128A2}" sibTransId="{99AA8D7C-0E6F-426E-8E27-070D0BB4C306}"/>
    <dgm:cxn modelId="{C37A0D33-1E9C-4DDD-802A-FCC64096DB67}" srcId="{43592049-F6BF-4BA9-9AB9-2B22D65E436F}" destId="{5F2AB704-2718-4FC3-ACFE-53BBFE0F1386}" srcOrd="0" destOrd="0" parTransId="{2BFFD29C-24F5-4BE3-BB60-87C021D939FE}" sibTransId="{6B7612BE-0D3C-446E-A6E6-CAF526BA1EF7}"/>
    <dgm:cxn modelId="{47BFF06D-59AC-42A2-A4CF-BE126BE05CA6}" type="presOf" srcId="{5F2AB704-2718-4FC3-ACFE-53BBFE0F1386}" destId="{495B4BB8-CF53-4E8F-97C4-8BC91ED32B27}" srcOrd="1" destOrd="0" presId="urn:microsoft.com/office/officeart/2005/8/layout/venn1"/>
    <dgm:cxn modelId="{08FAE37F-3E93-4EA3-8D20-1ADF87E8FA57}" type="presOf" srcId="{43592049-F6BF-4BA9-9AB9-2B22D65E436F}" destId="{C5ED7C25-65E9-4DC5-9EE3-CE6323748E2E}" srcOrd="0" destOrd="0" presId="urn:microsoft.com/office/officeart/2005/8/layout/venn1"/>
    <dgm:cxn modelId="{DDB252AE-7BDD-403F-A440-95CFD84304CF}" type="presOf" srcId="{5F2AB704-2718-4FC3-ACFE-53BBFE0F1386}" destId="{69908FC4-47E7-4B74-847E-16AF1C76083E}" srcOrd="0" destOrd="0" presId="urn:microsoft.com/office/officeart/2005/8/layout/venn1"/>
    <dgm:cxn modelId="{5B6ED5DC-3AFD-4947-9DF7-6BC8655BE675}" type="presOf" srcId="{59758990-A00D-4F70-A35A-E2B04321E860}" destId="{9265BE13-C27D-4A3B-A308-520DD362E970}" srcOrd="1" destOrd="0" presId="urn:microsoft.com/office/officeart/2005/8/layout/venn1"/>
    <dgm:cxn modelId="{6BB0FC88-3589-4373-BC64-141C9CC33612}" type="presOf" srcId="{59758990-A00D-4F70-A35A-E2B04321E860}" destId="{D21826EE-770B-4C26-9E17-686E1DCE12F4}" srcOrd="0" destOrd="0" presId="urn:microsoft.com/office/officeart/2005/8/layout/venn1"/>
    <dgm:cxn modelId="{4C4CE04E-D1DD-458D-A29C-1FE142949908}" type="presParOf" srcId="{C5ED7C25-65E9-4DC5-9EE3-CE6323748E2E}" destId="{69908FC4-47E7-4B74-847E-16AF1C76083E}" srcOrd="0" destOrd="0" presId="urn:microsoft.com/office/officeart/2005/8/layout/venn1"/>
    <dgm:cxn modelId="{6B6FC137-280A-4683-B2DB-8DBB25B48E1C}" type="presParOf" srcId="{C5ED7C25-65E9-4DC5-9EE3-CE6323748E2E}" destId="{495B4BB8-CF53-4E8F-97C4-8BC91ED32B27}" srcOrd="1" destOrd="0" presId="urn:microsoft.com/office/officeart/2005/8/layout/venn1"/>
    <dgm:cxn modelId="{4567B53A-DC56-46F6-9171-6CB936A57AAA}" type="presParOf" srcId="{C5ED7C25-65E9-4DC5-9EE3-CE6323748E2E}" destId="{D21826EE-770B-4C26-9E17-686E1DCE12F4}" srcOrd="2" destOrd="0" presId="urn:microsoft.com/office/officeart/2005/8/layout/venn1"/>
    <dgm:cxn modelId="{42E3D0FD-2DBB-4EF7-8E7D-4B2DAEEB5423}" type="presParOf" srcId="{C5ED7C25-65E9-4DC5-9EE3-CE6323748E2E}" destId="{9265BE13-C27D-4A3B-A308-520DD362E970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908FC4-47E7-4B74-847E-16AF1C76083E}">
      <dsp:nvSpPr>
        <dsp:cNvPr id="0" name=""/>
        <dsp:cNvSpPr/>
      </dsp:nvSpPr>
      <dsp:spPr>
        <a:xfrm>
          <a:off x="213349" y="6716"/>
          <a:ext cx="1227974" cy="1227974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A</a:t>
          </a:r>
          <a:endParaRPr lang="en-US" sz="1800" i="1" kern="1200" dirty="0"/>
        </a:p>
      </dsp:txBody>
      <dsp:txXfrm>
        <a:off x="384823" y="151521"/>
        <a:ext cx="708021" cy="938365"/>
      </dsp:txXfrm>
    </dsp:sp>
    <dsp:sp modelId="{D21826EE-770B-4C26-9E17-686E1DCE12F4}">
      <dsp:nvSpPr>
        <dsp:cNvPr id="0" name=""/>
        <dsp:cNvSpPr/>
      </dsp:nvSpPr>
      <dsp:spPr>
        <a:xfrm>
          <a:off x="1001439" y="6716"/>
          <a:ext cx="1227974" cy="1227974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B</a:t>
          </a:r>
          <a:endParaRPr lang="en-US" sz="1800" i="1" kern="1200" dirty="0"/>
        </a:p>
      </dsp:txBody>
      <dsp:txXfrm>
        <a:off x="1349918" y="151521"/>
        <a:ext cx="708021" cy="9383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7B227-451F-40FE-95E4-4871A2251A7F}">
      <dsp:nvSpPr>
        <dsp:cNvPr id="0" name=""/>
        <dsp:cNvSpPr/>
      </dsp:nvSpPr>
      <dsp:spPr>
        <a:xfrm>
          <a:off x="0" y="0"/>
          <a:ext cx="1036788" cy="1036788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A</a:t>
          </a:r>
          <a:endParaRPr lang="en-US" sz="1800" i="1" kern="1200" dirty="0"/>
        </a:p>
      </dsp:txBody>
      <dsp:txXfrm>
        <a:off x="151834" y="151834"/>
        <a:ext cx="733120" cy="733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908FC4-47E7-4B74-847E-16AF1C76083E}">
      <dsp:nvSpPr>
        <dsp:cNvPr id="0" name=""/>
        <dsp:cNvSpPr/>
      </dsp:nvSpPr>
      <dsp:spPr>
        <a:xfrm>
          <a:off x="198996" y="6723"/>
          <a:ext cx="1229148" cy="1229148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A</a:t>
          </a:r>
          <a:endParaRPr lang="en-US" sz="1800" i="1" kern="1200" dirty="0"/>
        </a:p>
      </dsp:txBody>
      <dsp:txXfrm>
        <a:off x="370634" y="151666"/>
        <a:ext cx="708698" cy="939262"/>
      </dsp:txXfrm>
    </dsp:sp>
    <dsp:sp modelId="{D21826EE-770B-4C26-9E17-686E1DCE12F4}">
      <dsp:nvSpPr>
        <dsp:cNvPr id="0" name=""/>
        <dsp:cNvSpPr/>
      </dsp:nvSpPr>
      <dsp:spPr>
        <a:xfrm>
          <a:off x="987840" y="6723"/>
          <a:ext cx="1229148" cy="1229148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B</a:t>
          </a:r>
          <a:endParaRPr lang="en-US" sz="1800" i="1" kern="1200" dirty="0"/>
        </a:p>
      </dsp:txBody>
      <dsp:txXfrm>
        <a:off x="1336652" y="151666"/>
        <a:ext cx="708698" cy="9392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908FC4-47E7-4B74-847E-16AF1C76083E}">
      <dsp:nvSpPr>
        <dsp:cNvPr id="0" name=""/>
        <dsp:cNvSpPr/>
      </dsp:nvSpPr>
      <dsp:spPr>
        <a:xfrm>
          <a:off x="118608" y="117291"/>
          <a:ext cx="1328197" cy="1328197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A</a:t>
          </a:r>
          <a:endParaRPr lang="en-US" sz="1800" i="1" kern="1200" dirty="0"/>
        </a:p>
      </dsp:txBody>
      <dsp:txXfrm>
        <a:off x="304077" y="273914"/>
        <a:ext cx="765807" cy="1014951"/>
      </dsp:txXfrm>
    </dsp:sp>
    <dsp:sp modelId="{D21826EE-770B-4C26-9E17-686E1DCE12F4}">
      <dsp:nvSpPr>
        <dsp:cNvPr id="0" name=""/>
        <dsp:cNvSpPr/>
      </dsp:nvSpPr>
      <dsp:spPr>
        <a:xfrm>
          <a:off x="971020" y="117291"/>
          <a:ext cx="1328197" cy="1328197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B</a:t>
          </a:r>
          <a:endParaRPr lang="en-US" sz="1800" i="1" kern="1200" dirty="0"/>
        </a:p>
      </dsp:txBody>
      <dsp:txXfrm>
        <a:off x="1347940" y="273914"/>
        <a:ext cx="765807" cy="10149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14/07/2022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5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1.xml"/><Relationship Id="rId12" Type="http://schemas.openxmlformats.org/officeDocument/2006/relationships/diagramLayout" Target="../diagrams/layou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11" Type="http://schemas.openxmlformats.org/officeDocument/2006/relationships/diagramData" Target="../diagrams/data2.xml"/><Relationship Id="rId5" Type="http://schemas.openxmlformats.org/officeDocument/2006/relationships/image" Target="../media/image33.png"/><Relationship Id="rId15" Type="http://schemas.microsoft.com/office/2007/relationships/diagramDrawing" Target="../diagrams/drawing2.xml"/><Relationship Id="rId10" Type="http://schemas.microsoft.com/office/2007/relationships/diagramDrawing" Target="../diagrams/drawing1.xml"/><Relationship Id="rId4" Type="http://schemas.openxmlformats.org/officeDocument/2006/relationships/image" Target="../media/image320.png"/><Relationship Id="rId9" Type="http://schemas.openxmlformats.org/officeDocument/2006/relationships/diagramColors" Target="../diagrams/colors1.xml"/><Relationship Id="rId14" Type="http://schemas.openxmlformats.org/officeDocument/2006/relationships/diagramColors" Target="../diagrams/colors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openxmlformats.org/officeDocument/2006/relationships/diagramLayout" Target="../diagrams/layout3.xml"/><Relationship Id="rId3" Type="http://schemas.openxmlformats.org/officeDocument/2006/relationships/image" Target="../media/image29.png"/><Relationship Id="rId7" Type="http://schemas.openxmlformats.org/officeDocument/2006/relationships/diagramColors" Target="../diagrams/colors3.xml"/><Relationship Id="rId12" Type="http://schemas.openxmlformats.org/officeDocument/2006/relationships/diagramData" Target="../diagrams/data4.xml"/><Relationship Id="rId2" Type="http://schemas.openxmlformats.org/officeDocument/2006/relationships/image" Target="../media/image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5" Type="http://schemas.openxmlformats.org/officeDocument/2006/relationships/image" Target="../media/image390.png"/><Relationship Id="rId10" Type="http://schemas.openxmlformats.org/officeDocument/2006/relationships/diagramColors" Target="../diagrams/colors3.xml"/><Relationship Id="rId4" Type="http://schemas.openxmlformats.org/officeDocument/2006/relationships/diagramData" Target="../diagrams/data3.xml"/><Relationship Id="rId1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46.png"/><Relationship Id="rId3" Type="http://schemas.openxmlformats.org/officeDocument/2006/relationships/image" Target="../media/image45.pn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5.xml"/><Relationship Id="rId9" Type="http://schemas.openxmlformats.org/officeDocument/2006/relationships/diagramData" Target="../diagrams/data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0.pn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84429"/>
            <a:ext cx="3429000" cy="8761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609600" y="348100"/>
            <a:ext cx="27432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Bagian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228598" y="982072"/>
                <a:ext cx="4419601" cy="2169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terlihat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juga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Dapat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dinotasikan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dengan 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Diagram 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Venn-</a:t>
                </a:r>
                <a:r>
                  <a:rPr lang="en-ID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nya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98" y="982072"/>
                <a:ext cx="4419601" cy="2169825"/>
              </a:xfrm>
              <a:prstGeom prst="rect">
                <a:avLst/>
              </a:prstGeom>
              <a:blipFill>
                <a:blip r:embed="rId3"/>
                <a:stretch>
                  <a:fillRect l="-1103" r="-1241" b="-1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id="{81D8F835-4F98-41F1-9A35-048FE726DF98}"/>
              </a:ext>
            </a:extLst>
          </p:cNvPr>
          <p:cNvGrpSpPr/>
          <p:nvPr/>
        </p:nvGrpSpPr>
        <p:grpSpPr>
          <a:xfrm>
            <a:off x="1371600" y="3308052"/>
            <a:ext cx="2590800" cy="1219200"/>
            <a:chOff x="1402474" y="2126512"/>
            <a:chExt cx="3722419" cy="210997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55FA744-0CC5-4CEB-8B04-73D6843B6ADF}"/>
                </a:ext>
              </a:extLst>
            </p:cNvPr>
            <p:cNvSpPr/>
            <p:nvPr/>
          </p:nvSpPr>
          <p:spPr>
            <a:xfrm>
              <a:off x="1402474" y="2126512"/>
              <a:ext cx="3722419" cy="2109974"/>
            </a:xfrm>
            <a:prstGeom prst="ellipse">
              <a:avLst/>
            </a:prstGeom>
            <a:noFill/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	</a:t>
              </a:r>
              <a:r>
                <a:rPr lang="en-US" i="1" dirty="0"/>
                <a:t>A</a:t>
              </a:r>
              <a:endParaRPr lang="en-ID" i="1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E94ED56-7CF8-4F3A-85F3-0A9AAD6D8654}"/>
                </a:ext>
              </a:extLst>
            </p:cNvPr>
            <p:cNvSpPr/>
            <p:nvPr/>
          </p:nvSpPr>
          <p:spPr>
            <a:xfrm>
              <a:off x="1945246" y="2638775"/>
              <a:ext cx="1318437" cy="1071123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i="1" dirty="0"/>
                <a:t>B</a:t>
              </a:r>
              <a:endParaRPr lang="en-ID" i="1" dirty="0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Speech Bubble: Rectangle with Corners Rounded 5">
                <a:extLst>
                  <a:ext uri="{FF2B5EF4-FFF2-40B4-BE49-F238E27FC236}">
                    <a16:creationId xmlns:a16="http://schemas.microsoft.com/office/drawing/2014/main" id="{51ED7982-FBFD-A99F-0B32-4CBBEED5F409}"/>
                  </a:ext>
                </a:extLst>
              </p:cNvPr>
              <p:cNvSpPr/>
              <p:nvPr/>
            </p:nvSpPr>
            <p:spPr>
              <a:xfrm>
                <a:off x="5029200" y="285750"/>
                <a:ext cx="3962400" cy="4176754"/>
              </a:xfrm>
              <a:prstGeom prst="wedgeRoundRectCallout">
                <a:avLst>
                  <a:gd name="adj1" fmla="val -63378"/>
                  <a:gd name="adj2" fmla="val 35463"/>
                  <a:gd name="adj3" fmla="val 16667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</a:pPr>
                <a:r>
                  <a:rPr lang="en-US" sz="1600" b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Catatan</a:t>
                </a:r>
                <a:endParaRPr lang="en-US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dibaca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subhimpunan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Misalkan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sembarang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Setiap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elemen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berada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sendiri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kosong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sembarang</a:t>
                </a:r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9" name="Speech Bubble: Rectangle with Corners Rounded 5">
                <a:extLst>
                  <a:ext uri="{FF2B5EF4-FFF2-40B4-BE49-F238E27FC236}">
                    <a16:creationId xmlns:a16="http://schemas.microsoft.com/office/drawing/2014/main" id="{51ED7982-FBFD-A99F-0B32-4CBBEED5F4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285750"/>
                <a:ext cx="3962400" cy="4176754"/>
              </a:xfrm>
              <a:prstGeom prst="wedgeRoundRectCallout">
                <a:avLst>
                  <a:gd name="adj1" fmla="val -63378"/>
                  <a:gd name="adj2" fmla="val 35463"/>
                  <a:gd name="adj3" fmla="val 16667"/>
                </a:avLst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123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342900" y="1809750"/>
                <a:ext cx="7696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en-U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7</m:t>
                        </m:r>
                      </m:e>
                    </m:d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termuat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Oleh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berada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1809750"/>
                <a:ext cx="7696200" cy="1200329"/>
              </a:xfrm>
              <a:prstGeom prst="rect">
                <a:avLst/>
              </a:prstGeom>
              <a:blipFill>
                <a:blip r:embed="rId2"/>
                <a:stretch>
                  <a:fillRect l="-396" b="-2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342900" y="895350"/>
                <a:ext cx="796290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7,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bilangan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prima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ganjil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kurang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dari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Ujilan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apakah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perlihatkan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895350"/>
                <a:ext cx="7962900" cy="830997"/>
              </a:xfrm>
              <a:prstGeom prst="rect">
                <a:avLst/>
              </a:prstGeom>
              <a:blipFill>
                <a:blip r:embed="rId3"/>
                <a:stretch>
                  <a:fillRect l="-383" r="-536" b="-3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800F018D-7190-4255-8746-20514CE56A09}"/>
              </a:ext>
            </a:extLst>
          </p:cNvPr>
          <p:cNvSpPr/>
          <p:nvPr/>
        </p:nvSpPr>
        <p:spPr>
          <a:xfrm>
            <a:off x="457200" y="363259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89707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" y="66386"/>
            <a:ext cx="7263073" cy="1087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644519" y="476918"/>
            <a:ext cx="621348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3.5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Semesta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Komplemen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77CED-7562-C779-B135-B6633B9181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7" y="1217852"/>
            <a:ext cx="2631477" cy="5156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60AFA9-F112-F286-2845-3EA47ED0E684}"/>
              </a:ext>
            </a:extLst>
          </p:cNvPr>
          <p:cNvSpPr txBox="1"/>
          <p:nvPr/>
        </p:nvSpPr>
        <p:spPr>
          <a:xfrm>
            <a:off x="304800" y="1230128"/>
            <a:ext cx="2362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Semesta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175046" y="1651525"/>
                <a:ext cx="853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semesta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sedang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bicarakan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Biasa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dinotasikan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46" y="1651525"/>
                <a:ext cx="8534400" cy="923330"/>
              </a:xfrm>
              <a:prstGeom prst="rect">
                <a:avLst/>
              </a:prstGeom>
              <a:blipFill>
                <a:blip r:embed="rId4"/>
                <a:stretch>
                  <a:fillRect l="-500" b="-4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6D90A83E-7BF6-4009-9155-B6A24720EA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22" y="2575023"/>
            <a:ext cx="2932678" cy="4889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B10C91E-A0E5-40F5-98CF-B3562A1C9ADE}"/>
                  </a:ext>
                </a:extLst>
              </p:cNvPr>
              <p:cNvSpPr txBox="1"/>
              <p:nvPr/>
            </p:nvSpPr>
            <p:spPr>
              <a:xfrm>
                <a:off x="712910" y="3050354"/>
                <a:ext cx="6036097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lvl="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Misal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semesta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tetapi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komplemen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terhadap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lvl="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komplemen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B10C91E-A0E5-40F5-98CF-B3562A1C9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910" y="3050354"/>
                <a:ext cx="6036097" cy="1754326"/>
              </a:xfrm>
              <a:prstGeom prst="rect">
                <a:avLst/>
              </a:prstGeom>
              <a:blipFill>
                <a:blip r:embed="rId5"/>
                <a:stretch>
                  <a:fillRect l="-707" r="-808" b="-17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8A53B1F1-5DCB-45D8-8031-5EDC281FE824}"/>
              </a:ext>
            </a:extLst>
          </p:cNvPr>
          <p:cNvSpPr txBox="1"/>
          <p:nvPr/>
        </p:nvSpPr>
        <p:spPr>
          <a:xfrm>
            <a:off x="203123" y="2597283"/>
            <a:ext cx="2921077" cy="410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Komplemen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FB2A0F4-E4A8-4BB4-9404-F468F821D7BE}"/>
              </a:ext>
            </a:extLst>
          </p:cNvPr>
          <p:cNvGrpSpPr/>
          <p:nvPr/>
        </p:nvGrpSpPr>
        <p:grpSpPr>
          <a:xfrm>
            <a:off x="6977074" y="2606295"/>
            <a:ext cx="1979429" cy="1298643"/>
            <a:chOff x="5360006" y="4483511"/>
            <a:chExt cx="3799367" cy="177474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3D90B8A-E624-4E71-A324-D94B4BD493CB}"/>
                </a:ext>
              </a:extLst>
            </p:cNvPr>
            <p:cNvGrpSpPr/>
            <p:nvPr/>
          </p:nvGrpSpPr>
          <p:grpSpPr>
            <a:xfrm>
              <a:off x="5360006" y="4558414"/>
              <a:ext cx="3799367" cy="1699838"/>
              <a:chOff x="5360006" y="4558414"/>
              <a:chExt cx="3799367" cy="1699838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2D76266-0B86-4760-831A-76280CA50E97}"/>
                  </a:ext>
                </a:extLst>
              </p:cNvPr>
              <p:cNvSpPr/>
              <p:nvPr/>
            </p:nvSpPr>
            <p:spPr>
              <a:xfrm>
                <a:off x="5360006" y="4558414"/>
                <a:ext cx="3799367" cy="1699838"/>
              </a:xfrm>
              <a:prstGeom prst="rect">
                <a:avLst/>
              </a:prstGeom>
              <a:ln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E16E3C41-ED87-4E52-B7B8-A37E6966CDA1}"/>
                  </a:ext>
                </a:extLst>
              </p:cNvPr>
              <p:cNvSpPr/>
              <p:nvPr/>
            </p:nvSpPr>
            <p:spPr>
              <a:xfrm>
                <a:off x="6273209" y="4725100"/>
                <a:ext cx="1683854" cy="1375376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i="1" dirty="0"/>
                  <a:t>A</a:t>
                </a:r>
                <a:endParaRPr lang="en-ID" i="1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4862839-D5E4-4F41-9F90-AC8BC66AC6A7}"/>
                  </a:ext>
                </a:extLst>
              </p:cNvPr>
              <p:cNvSpPr/>
              <p:nvPr/>
            </p:nvSpPr>
            <p:spPr>
              <a:xfrm>
                <a:off x="5390654" y="4573255"/>
                <a:ext cx="530431" cy="356522"/>
              </a:xfrm>
              <a:prstGeom prst="rect">
                <a:avLst/>
              </a:prstGeom>
              <a:noFill/>
              <a:ln w="9525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735E039-A3E2-4B6E-B630-F52A4427D9FC}"/>
                </a:ext>
              </a:extLst>
            </p:cNvPr>
            <p:cNvSpPr txBox="1"/>
            <p:nvPr/>
          </p:nvSpPr>
          <p:spPr>
            <a:xfrm>
              <a:off x="5423973" y="4483511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S</a:t>
              </a:r>
              <a:endParaRPr lang="en-ID" i="1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70B426-A8EE-44AD-9EBE-83E093EBDA46}"/>
                </a:ext>
              </a:extLst>
            </p:cNvPr>
            <p:cNvSpPr txBox="1"/>
            <p:nvPr/>
          </p:nvSpPr>
          <p:spPr>
            <a:xfrm>
              <a:off x="8219797" y="5731146"/>
              <a:ext cx="720598" cy="504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A</a:t>
              </a:r>
              <a:r>
                <a:rPr lang="en-US" dirty="0"/>
                <a:t>’</a:t>
              </a:r>
              <a:endParaRPr lang="en-ID" dirty="0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BB49714-CFBF-4FFC-946D-1C2D92C6C2E7}"/>
              </a:ext>
            </a:extLst>
          </p:cNvPr>
          <p:cNvSpPr/>
          <p:nvPr/>
        </p:nvSpPr>
        <p:spPr>
          <a:xfrm>
            <a:off x="6629400" y="4019550"/>
            <a:ext cx="2386382" cy="55627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Diagram Venn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Komplemen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326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  <p:bldP spid="12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" y="66386"/>
            <a:ext cx="7004083" cy="10400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512232" y="414387"/>
            <a:ext cx="636588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Saling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Lepas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Saling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Lepas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77CED-7562-C779-B135-B6633B9181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7" y="1217852"/>
            <a:ext cx="3140136" cy="5720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60AFA9-F112-F286-2845-3EA47ED0E684}"/>
              </a:ext>
            </a:extLst>
          </p:cNvPr>
          <p:cNvSpPr txBox="1"/>
          <p:nvPr/>
        </p:nvSpPr>
        <p:spPr>
          <a:xfrm>
            <a:off x="304800" y="1254349"/>
            <a:ext cx="2994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Saling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Lepas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131217" y="1733550"/>
                <a:ext cx="3983583" cy="854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Diagram Venn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saling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lepas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217" y="1733550"/>
                <a:ext cx="3983583" cy="854080"/>
              </a:xfrm>
              <a:prstGeom prst="rect">
                <a:avLst/>
              </a:prstGeom>
              <a:blipFill>
                <a:blip r:embed="rId4"/>
                <a:stretch>
                  <a:fillRect l="-919" b="-3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id="{09F36CF0-E53C-4277-929C-38DA5E8120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77886"/>
            <a:ext cx="3505200" cy="60212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891F4D5-43CB-45DC-85AF-C8044A8C73BB}"/>
              </a:ext>
            </a:extLst>
          </p:cNvPr>
          <p:cNvSpPr txBox="1"/>
          <p:nvPr/>
        </p:nvSpPr>
        <p:spPr>
          <a:xfrm>
            <a:off x="4708353" y="1231239"/>
            <a:ext cx="33688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Saling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Lepas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B91DA29-EFDC-4AD7-ACF2-615ABF3E7092}"/>
                  </a:ext>
                </a:extLst>
              </p:cNvPr>
              <p:cNvSpPr txBox="1"/>
              <p:nvPr/>
            </p:nvSpPr>
            <p:spPr>
              <a:xfrm>
                <a:off x="4572000" y="1731226"/>
                <a:ext cx="4413283" cy="854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Diagram Venn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tak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saling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lepas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B91DA29-EFDC-4AD7-ACF2-615ABF3E70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1731226"/>
                <a:ext cx="4413283" cy="854080"/>
              </a:xfrm>
              <a:prstGeom prst="rect">
                <a:avLst/>
              </a:prstGeom>
              <a:blipFill>
                <a:blip r:embed="rId5"/>
                <a:stretch>
                  <a:fillRect l="-829" r="-1243"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/>
          <p:cNvGrpSpPr/>
          <p:nvPr/>
        </p:nvGrpSpPr>
        <p:grpSpPr>
          <a:xfrm>
            <a:off x="4800600" y="2728805"/>
            <a:ext cx="2897825" cy="1480662"/>
            <a:chOff x="944267" y="2605747"/>
            <a:chExt cx="2865734" cy="173345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07E501A-3063-4142-A01D-0BE4B81054E3}"/>
                </a:ext>
              </a:extLst>
            </p:cNvPr>
            <p:cNvSpPr/>
            <p:nvPr/>
          </p:nvSpPr>
          <p:spPr>
            <a:xfrm>
              <a:off x="944267" y="2606380"/>
              <a:ext cx="2865734" cy="1732822"/>
            </a:xfrm>
            <a:prstGeom prst="rect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aphicFrame>
          <p:nvGraphicFramePr>
            <p:cNvPr id="28" name="Diagram 27"/>
            <p:cNvGraphicFramePr/>
            <p:nvPr>
              <p:extLst>
                <p:ext uri="{D42A27DB-BD31-4B8C-83A1-F6EECF244321}">
                  <p14:modId xmlns:p14="http://schemas.microsoft.com/office/powerpoint/2010/main" val="2599311496"/>
                </p:ext>
              </p:extLst>
            </p:nvPr>
          </p:nvGraphicFramePr>
          <p:xfrm>
            <a:off x="1295400" y="2763345"/>
            <a:ext cx="2393148" cy="144548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C81125B-3E71-473F-95E7-D86B6F01947A}"/>
                </a:ext>
              </a:extLst>
            </p:cNvPr>
            <p:cNvSpPr/>
            <p:nvPr/>
          </p:nvSpPr>
          <p:spPr>
            <a:xfrm>
              <a:off x="955616" y="2606380"/>
              <a:ext cx="535788" cy="324646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i="1" dirty="0"/>
                <a:t>S</a:t>
              </a:r>
              <a:endParaRPr lang="en-ID" i="1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D57FE2-B8E0-4F4D-8332-3119C71DFC65}"/>
                </a:ext>
              </a:extLst>
            </p:cNvPr>
            <p:cNvSpPr txBox="1"/>
            <p:nvPr/>
          </p:nvSpPr>
          <p:spPr>
            <a:xfrm>
              <a:off x="2142022" y="2605747"/>
              <a:ext cx="8241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ID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904991" y="2728805"/>
            <a:ext cx="2600209" cy="1480662"/>
            <a:chOff x="904991" y="2728805"/>
            <a:chExt cx="2954608" cy="1671745"/>
          </a:xfrm>
        </p:grpSpPr>
        <p:grpSp>
          <p:nvGrpSpPr>
            <p:cNvPr id="31" name="Group 30"/>
            <p:cNvGrpSpPr/>
            <p:nvPr/>
          </p:nvGrpSpPr>
          <p:grpSpPr>
            <a:xfrm>
              <a:off x="904991" y="2728805"/>
              <a:ext cx="2954608" cy="1671745"/>
              <a:chOff x="944267" y="2605747"/>
              <a:chExt cx="2865734" cy="1733455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507E501A-3063-4142-A01D-0BE4B81054E3}"/>
                  </a:ext>
                </a:extLst>
              </p:cNvPr>
              <p:cNvSpPr/>
              <p:nvPr/>
            </p:nvSpPr>
            <p:spPr>
              <a:xfrm>
                <a:off x="944267" y="2606380"/>
                <a:ext cx="2865734" cy="1732822"/>
              </a:xfrm>
              <a:prstGeom prst="rect">
                <a:avLst/>
              </a:prstGeom>
              <a:solidFill>
                <a:schemeClr val="bg1"/>
              </a:solidFill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graphicFrame>
            <p:nvGraphicFramePr>
              <p:cNvPr id="33" name="Diagram 32"/>
              <p:cNvGraphicFramePr/>
              <p:nvPr>
                <p:extLst>
                  <p:ext uri="{D42A27DB-BD31-4B8C-83A1-F6EECF244321}">
                    <p14:modId xmlns:p14="http://schemas.microsoft.com/office/powerpoint/2010/main" val="750030512"/>
                  </p:ext>
                </p:extLst>
              </p:nvPr>
            </p:nvGraphicFramePr>
            <p:xfrm>
              <a:off x="1358077" y="2958071"/>
              <a:ext cx="1185518" cy="121379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1" r:lo="rId12" r:qs="rId13" r:cs="rId14"/>
              </a:graphicData>
            </a:graphic>
          </p:graphicFrame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C81125B-3E71-473F-95E7-D86B6F01947A}"/>
                  </a:ext>
                </a:extLst>
              </p:cNvPr>
              <p:cNvSpPr/>
              <p:nvPr/>
            </p:nvSpPr>
            <p:spPr>
              <a:xfrm>
                <a:off x="955616" y="2606380"/>
                <a:ext cx="535788" cy="324646"/>
              </a:xfrm>
              <a:prstGeom prst="rect">
                <a:avLst/>
              </a:prstGeom>
              <a:noFill/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i="1" dirty="0"/>
                  <a:t>S</a:t>
                </a:r>
                <a:endParaRPr lang="en-ID" i="1" dirty="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ED57FE2-B8E0-4F4D-8332-3119C71DFC65}"/>
                  </a:ext>
                </a:extLst>
              </p:cNvPr>
              <p:cNvSpPr txBox="1"/>
              <p:nvPr/>
            </p:nvSpPr>
            <p:spPr>
              <a:xfrm>
                <a:off x="2142022" y="2605747"/>
                <a:ext cx="8241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ID" dirty="0"/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2514600" y="3028949"/>
              <a:ext cx="1212236" cy="1310885"/>
              <a:chOff x="971020" y="117291"/>
              <a:chExt cx="1328197" cy="1328197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971020" y="117291"/>
                <a:ext cx="1328197" cy="1328197"/>
              </a:xfrm>
              <a:prstGeom prst="ellipse">
                <a:avLst/>
              </a:prstGeom>
              <a:solidFill>
                <a:srgbClr val="FFFF00">
                  <a:alpha val="50000"/>
                </a:srgb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</p:sp>
          <p:sp>
            <p:nvSpPr>
              <p:cNvPr id="41" name="Oval 4"/>
              <p:cNvSpPr/>
              <p:nvPr/>
            </p:nvSpPr>
            <p:spPr>
              <a:xfrm>
                <a:off x="1252214" y="273914"/>
                <a:ext cx="765807" cy="101495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800" i="1" kern="1200" dirty="0" smtClean="0"/>
                  <a:t>B</a:t>
                </a:r>
                <a:endParaRPr lang="en-US" sz="1800" i="1" kern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48574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342900" y="1280578"/>
                <a:ext cx="8458200" cy="11560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harus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menguji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setiap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apakah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hal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sebaliknya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saling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lepas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1280578"/>
                <a:ext cx="8458200" cy="1156086"/>
              </a:xfrm>
              <a:prstGeom prst="rect">
                <a:avLst/>
              </a:prstGeom>
              <a:blipFill rotWithShape="1">
                <a:blip r:embed="rId2"/>
                <a:stretch>
                  <a:fillRect l="-360" r="-1009" b="-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342900" y="590550"/>
                <a:ext cx="758190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600" b="0" i="1" smtClean="0">
                            <a:latin typeface="Cambria Math"/>
                          </a:rPr>
                          <m:t>,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4,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Selidiki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apakah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saling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lepas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590550"/>
                <a:ext cx="7581900" cy="830997"/>
              </a:xfrm>
              <a:prstGeom prst="rect">
                <a:avLst/>
              </a:prstGeom>
              <a:blipFill>
                <a:blip r:embed="rId3"/>
                <a:stretch>
                  <a:fillRect l="-402" r="-482" b="-3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0345FCD5-BF0A-4B78-8BF6-E084DB040D9A}"/>
                  </a:ext>
                </a:extLst>
              </p:cNvPr>
              <p:cNvSpPr/>
              <p:nvPr/>
            </p:nvSpPr>
            <p:spPr>
              <a:xfrm>
                <a:off x="950183" y="2724150"/>
                <a:ext cx="7162800" cy="1314842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sembarang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′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selalu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saling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lepas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mengatakan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saling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lepas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harus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mencari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minimal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bersama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0345FCD5-BF0A-4B78-8BF6-E084DB040D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183" y="2724150"/>
                <a:ext cx="7162800" cy="1314842"/>
              </a:xfrm>
              <a:prstGeom prst="roundRect">
                <a:avLst/>
              </a:prstGeom>
              <a:blipFill>
                <a:blip r:embed="rId4"/>
                <a:stretch>
                  <a:fillRect b="-3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nip Single Corner Rectangle 47">
            <a:extLst>
              <a:ext uri="{FF2B5EF4-FFF2-40B4-BE49-F238E27FC236}">
                <a16:creationId xmlns:a16="http://schemas.microsoft.com/office/drawing/2014/main" id="{800F018D-7190-4255-8746-20514CE56A09}"/>
              </a:ext>
            </a:extLst>
          </p:cNvPr>
          <p:cNvSpPr/>
          <p:nvPr/>
        </p:nvSpPr>
        <p:spPr>
          <a:xfrm>
            <a:off x="457200" y="25764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840254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3350"/>
            <a:ext cx="6324600" cy="990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644519" y="476918"/>
            <a:ext cx="522288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3.7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Kesamaan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Ekuivalensi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77CED-7562-C779-B135-B6633B9181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7" y="1467518"/>
            <a:ext cx="2813083" cy="5887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60AFA9-F112-F286-2845-3EA47ED0E684}"/>
              </a:ext>
            </a:extLst>
          </p:cNvPr>
          <p:cNvSpPr txBox="1"/>
          <p:nvPr/>
        </p:nvSpPr>
        <p:spPr>
          <a:xfrm>
            <a:off x="197691" y="1539900"/>
            <a:ext cx="25965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Kesamaan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134004" y="2125412"/>
                <a:ext cx="4260883" cy="1581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Misalkan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dikatakan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dibaca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004" y="2125412"/>
                <a:ext cx="4260883" cy="1581202"/>
              </a:xfrm>
              <a:prstGeom prst="rect">
                <a:avLst/>
              </a:prstGeom>
              <a:blipFill>
                <a:blip r:embed="rId4"/>
                <a:stretch>
                  <a:fillRect l="-858" r="-1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91DE0FB4-B663-42AC-B258-2A6A1F512F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757" y="1519652"/>
            <a:ext cx="3309551" cy="58876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AC069BA-9BA7-45C1-9290-CE1A5E9D0588}"/>
              </a:ext>
            </a:extLst>
          </p:cNvPr>
          <p:cNvSpPr txBox="1"/>
          <p:nvPr/>
        </p:nvSpPr>
        <p:spPr>
          <a:xfrm>
            <a:off x="4956862" y="1587428"/>
            <a:ext cx="2735478" cy="410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Ekuivalensi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ACB893C-B89B-40EC-AA33-2C971A01CFB1}"/>
                  </a:ext>
                </a:extLst>
              </p:cNvPr>
              <p:cNvSpPr txBox="1"/>
              <p:nvPr/>
            </p:nvSpPr>
            <p:spPr>
              <a:xfrm>
                <a:off x="4512129" y="2131183"/>
                <a:ext cx="4631871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seringkali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berbeda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tetapi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elemen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hal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ekuivalen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ACB893C-B89B-40EC-AA33-2C971A01CF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2129" y="2131183"/>
                <a:ext cx="4631871" cy="1569660"/>
              </a:xfrm>
              <a:prstGeom prst="rect">
                <a:avLst/>
              </a:prstGeom>
              <a:blipFill>
                <a:blip r:embed="rId5"/>
                <a:stretch>
                  <a:fillRect l="-6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59639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8793"/>
            <a:ext cx="3429000" cy="8340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356196" y="368879"/>
            <a:ext cx="2927816" cy="418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3.8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Irisan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0" y="1047750"/>
                <a:ext cx="48768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Irisan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dinotasikan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∩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terdiri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unsur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sekaligus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047750"/>
                <a:ext cx="4876800" cy="1200329"/>
              </a:xfrm>
              <a:prstGeom prst="rect">
                <a:avLst/>
              </a:prstGeom>
              <a:blipFill>
                <a:blip r:embed="rId3"/>
                <a:stretch>
                  <a:fillRect l="-625" r="-625" b="-2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E5BE61F8-1C0D-4248-9D08-C87EB298804C}"/>
              </a:ext>
            </a:extLst>
          </p:cNvPr>
          <p:cNvSpPr/>
          <p:nvPr/>
        </p:nvSpPr>
        <p:spPr>
          <a:xfrm>
            <a:off x="1635207" y="4133016"/>
            <a:ext cx="2272618" cy="48227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Diagram Venn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Irisan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338649" y="2571750"/>
            <a:ext cx="2865734" cy="1481538"/>
            <a:chOff x="944267" y="2606380"/>
            <a:chExt cx="2865734" cy="173282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07E501A-3063-4142-A01D-0BE4B81054E3}"/>
                </a:ext>
              </a:extLst>
            </p:cNvPr>
            <p:cNvSpPr/>
            <p:nvPr/>
          </p:nvSpPr>
          <p:spPr>
            <a:xfrm>
              <a:off x="944267" y="2606380"/>
              <a:ext cx="2865734" cy="1732822"/>
            </a:xfrm>
            <a:prstGeom prst="rect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8" name="Diagram 27"/>
                <p:cNvGraphicFramePr/>
                <p:nvPr>
                  <p:extLst>
                    <p:ext uri="{D42A27DB-BD31-4B8C-83A1-F6EECF244321}">
                      <p14:modId xmlns:p14="http://schemas.microsoft.com/office/powerpoint/2010/main" val="783935911"/>
                    </p:ext>
                  </p:extLst>
                </p:nvPr>
              </p:nvGraphicFramePr>
              <p:xfrm>
                <a:off x="1295400" y="2763345"/>
                <a:ext cx="2393148" cy="1445489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4" r:lo="rId5" r:qs="rId6" r:cs="rId7"/>
                </a:graphicData>
              </a:graphic>
            </p:graphicFrame>
          </mc:Choice>
          <mc:Fallback xmlns="">
            <p:graphicFrame>
              <p:nvGraphicFramePr>
                <p:cNvPr id="28" name="Diagram 27"/>
                <p:cNvGraphicFramePr/>
                <p:nvPr>
                  <p:extLst>
                    <p:ext uri="{D42A27DB-BD31-4B8C-83A1-F6EECF244321}">
                      <p14:modId xmlns:p14="http://schemas.microsoft.com/office/powerpoint/2010/main" val="783935911"/>
                    </p:ext>
                  </p:extLst>
                </p:nvPr>
              </p:nvGraphicFramePr>
              <p:xfrm>
                <a:off x="1295400" y="2763345"/>
                <a:ext cx="2393148" cy="1445489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12" r:lo="rId13" r:qs="rId14" r:cs="rId10"/>
                </a:graphicData>
              </a:graphic>
            </p:graphicFrame>
          </mc:Fallback>
        </mc:AlternateContent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C81125B-3E71-473F-95E7-D86B6F01947A}"/>
                </a:ext>
              </a:extLst>
            </p:cNvPr>
            <p:cNvSpPr/>
            <p:nvPr/>
          </p:nvSpPr>
          <p:spPr>
            <a:xfrm>
              <a:off x="955616" y="2606380"/>
              <a:ext cx="535788" cy="324646"/>
            </a:xfrm>
            <a:prstGeom prst="rect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i="1" dirty="0"/>
                <a:t>S</a:t>
              </a:r>
              <a:endParaRPr lang="en-ID" i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CED57FE2-B8E0-4F4D-8332-3119C71DFC65}"/>
                    </a:ext>
                  </a:extLst>
                </p:cNvPr>
                <p:cNvSpPr txBox="1"/>
                <p:nvPr/>
              </p:nvSpPr>
              <p:spPr>
                <a:xfrm>
                  <a:off x="2157026" y="3363946"/>
                  <a:ext cx="732603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1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∩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CED57FE2-B8E0-4F4D-8332-3119C71DFC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7026" y="3363946"/>
                  <a:ext cx="732603" cy="307777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 t="-1961" r="-833" b="-176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Speech Bubble: Rectangle with Corners Rounded 5">
                <a:extLst>
                  <a:ext uri="{FF2B5EF4-FFF2-40B4-BE49-F238E27FC236}">
                    <a16:creationId xmlns:a16="http://schemas.microsoft.com/office/drawing/2014/main" id="{51ED7982-FBFD-A99F-0B32-4CBBEED5F409}"/>
                  </a:ext>
                </a:extLst>
              </p:cNvPr>
              <p:cNvSpPr/>
              <p:nvPr/>
            </p:nvSpPr>
            <p:spPr>
              <a:xfrm>
                <a:off x="4953000" y="862238"/>
                <a:ext cx="4114800" cy="3753057"/>
              </a:xfrm>
              <a:prstGeom prst="wedgeRoundRectCallout">
                <a:avLst>
                  <a:gd name="adj1" fmla="val -60052"/>
                  <a:gd name="adj2" fmla="val 36844"/>
                  <a:gd name="adj3" fmla="val 16667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Catatan</a:t>
                </a:r>
                <a:endParaRPr lang="en-US" sz="16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Irisan </a:t>
                </a:r>
                <a:r>
                  <a:rPr lang="en-US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∩</m:t>
                      </m:r>
                      <m:r>
                        <a:rPr lang="en-US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|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∈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6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dan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∈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US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Kata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penghubung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irisan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‘dan’.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irisan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kosong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600" i="1" dirty="0">
                  <a:solidFill>
                    <a:schemeClr val="tx1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i="1" dirty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=∅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hanya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saling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lepas</a:t>
                </a:r>
                <a:r>
                  <a:rPr lang="en-ID" sz="16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12" name="Speech Bubble: Rectangle with Corners Rounded 5">
                <a:extLst>
                  <a:ext uri="{FF2B5EF4-FFF2-40B4-BE49-F238E27FC236}">
                    <a16:creationId xmlns:a16="http://schemas.microsoft.com/office/drawing/2014/main" id="{51ED7982-FBFD-A99F-0B32-4CBBEED5F4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862238"/>
                <a:ext cx="4114800" cy="3753057"/>
              </a:xfrm>
              <a:prstGeom prst="wedgeRoundRectCallout">
                <a:avLst>
                  <a:gd name="adj1" fmla="val -60052"/>
                  <a:gd name="adj2" fmla="val 36844"/>
                  <a:gd name="adj3" fmla="val 16667"/>
                </a:avLst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83478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3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342900" y="2316866"/>
                <a:ext cx="834390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juga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terletak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5, 7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8,…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7,…</m:t>
                        </m:r>
                      </m:e>
                    </m:d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=∅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2316866"/>
                <a:ext cx="8343900" cy="1569660"/>
              </a:xfrm>
              <a:prstGeom prst="rect">
                <a:avLst/>
              </a:prstGeom>
              <a:blipFill>
                <a:blip r:embed="rId2"/>
                <a:stretch>
                  <a:fillRect l="-365" b="-1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342900" y="751522"/>
                <a:ext cx="8343900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 algn="just">
                  <a:lnSpc>
                    <a:spcPct val="150000"/>
                  </a:lnSpc>
                  <a:buAutoNum type="arabicPeriod"/>
                </a:pP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bilangan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ganjil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yang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terletak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di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antara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1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dan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bilangan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prima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yang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terletak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di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antara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1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dan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i="1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∩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b="0" i="0" smtClean="0">
                        <a:latin typeface="Cambria Math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 algn="just">
                  <a:lnSpc>
                    <a:spcPct val="150000"/>
                  </a:lnSpc>
                  <a:buAutoNum type="arabicPeriod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bilangan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asli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genap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bilangan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asli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ganjil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b="0" i="0" smtClean="0">
                        <a:latin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751522"/>
                <a:ext cx="8343900" cy="1569660"/>
              </a:xfrm>
              <a:prstGeom prst="rect">
                <a:avLst/>
              </a:prstGeom>
              <a:blipFill>
                <a:blip r:embed="rId3"/>
                <a:stretch>
                  <a:fillRect l="-219" r="-438" b="-1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800F018D-7190-4255-8746-20514CE56A09}"/>
              </a:ext>
            </a:extLst>
          </p:cNvPr>
          <p:cNvSpPr/>
          <p:nvPr/>
        </p:nvSpPr>
        <p:spPr>
          <a:xfrm>
            <a:off x="342900" y="2095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20812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870"/>
            <a:ext cx="4343400" cy="9493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319216" y="556052"/>
            <a:ext cx="377508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3.9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Gabungan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304800" y="1213953"/>
                <a:ext cx="85344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Secara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singkat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gabungan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∪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|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∈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6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atau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∈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Perhatikan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digunakan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kata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penghubung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“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”. Kata “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 juga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mencakup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“dan”.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213953"/>
                <a:ext cx="8534400" cy="1200329"/>
              </a:xfrm>
              <a:prstGeom prst="rect">
                <a:avLst/>
              </a:prstGeom>
              <a:blipFill>
                <a:blip r:embed="rId3"/>
                <a:stretch>
                  <a:fillRect b="-2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rrow: Striped Right 12">
            <a:extLst>
              <a:ext uri="{FF2B5EF4-FFF2-40B4-BE49-F238E27FC236}">
                <a16:creationId xmlns:a16="http://schemas.microsoft.com/office/drawing/2014/main" id="{3730F803-A5F7-4797-8E81-F2CA4B829943}"/>
              </a:ext>
            </a:extLst>
          </p:cNvPr>
          <p:cNvSpPr/>
          <p:nvPr/>
        </p:nvSpPr>
        <p:spPr>
          <a:xfrm flipH="1">
            <a:off x="4604657" y="2763345"/>
            <a:ext cx="3515589" cy="1575857"/>
          </a:xfrm>
          <a:prstGeom prst="stripedRightArrow">
            <a:avLst>
              <a:gd name="adj1" fmla="val 52370"/>
              <a:gd name="adj2" fmla="val 63035"/>
            </a:avLst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Diagram Venn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gabungan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44267" y="2606380"/>
            <a:ext cx="2865734" cy="1732822"/>
            <a:chOff x="944267" y="2606380"/>
            <a:chExt cx="2865734" cy="173282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07E501A-3063-4142-A01D-0BE4B81054E3}"/>
                </a:ext>
              </a:extLst>
            </p:cNvPr>
            <p:cNvSpPr/>
            <p:nvPr/>
          </p:nvSpPr>
          <p:spPr>
            <a:xfrm>
              <a:off x="944267" y="2606380"/>
              <a:ext cx="2865734" cy="1732822"/>
            </a:xfrm>
            <a:prstGeom prst="rect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3" name="Diagram 2"/>
                <p:cNvGraphicFramePr/>
                <p:nvPr>
                  <p:extLst>
                    <p:ext uri="{D42A27DB-BD31-4B8C-83A1-F6EECF244321}">
                      <p14:modId xmlns:p14="http://schemas.microsoft.com/office/powerpoint/2010/main" val="2924217200"/>
                    </p:ext>
                  </p:extLst>
                </p:nvPr>
              </p:nvGraphicFramePr>
              <p:xfrm>
                <a:off x="1295400" y="2763345"/>
                <a:ext cx="2393148" cy="1445489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4" r:lo="rId5" r:qs="rId6" r:cs="rId7"/>
                </a:graphicData>
              </a:graphic>
            </p:graphicFrame>
          </mc:Choice>
          <mc:Fallback xmlns="">
            <p:graphicFrame>
              <p:nvGraphicFramePr>
                <p:cNvPr id="3" name="Diagram 2"/>
                <p:cNvGraphicFramePr/>
                <p:nvPr>
                  <p:extLst>
                    <p:ext uri="{D42A27DB-BD31-4B8C-83A1-F6EECF244321}">
                      <p14:modId xmlns:p14="http://schemas.microsoft.com/office/powerpoint/2010/main" val="2924217200"/>
                    </p:ext>
                  </p:extLst>
                </p:nvPr>
              </p:nvGraphicFramePr>
              <p:xfrm>
                <a:off x="1295400" y="2763345"/>
                <a:ext cx="2393148" cy="1445489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9" r:lo="rId10" r:qs="rId11" r:cs="rId12"/>
                </a:graphicData>
              </a:graphic>
            </p:graphicFrame>
          </mc:Fallback>
        </mc:AlternateContent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C81125B-3E71-473F-95E7-D86B6F01947A}"/>
                </a:ext>
              </a:extLst>
            </p:cNvPr>
            <p:cNvSpPr/>
            <p:nvPr/>
          </p:nvSpPr>
          <p:spPr>
            <a:xfrm>
              <a:off x="955616" y="2606380"/>
              <a:ext cx="535788" cy="324646"/>
            </a:xfrm>
            <a:prstGeom prst="rect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i="1" dirty="0"/>
                <a:t>S</a:t>
              </a:r>
              <a:endParaRPr lang="en-ID" i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CED57FE2-B8E0-4F4D-8332-3119C71DFC65}"/>
                    </a:ext>
                  </a:extLst>
                </p:cNvPr>
                <p:cNvSpPr txBox="1"/>
                <p:nvPr/>
              </p:nvSpPr>
              <p:spPr>
                <a:xfrm>
                  <a:off x="2172850" y="2632977"/>
                  <a:ext cx="63824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∪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CED57FE2-B8E0-4F4D-8332-3119C71DFC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72850" y="2632977"/>
                  <a:ext cx="638248" cy="307777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1110672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342900" y="2144780"/>
                <a:ext cx="8458200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Daftar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3, 5, 7, 9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Daftar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2, 3, 4,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3, 5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memperlihatkan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2144780"/>
                <a:ext cx="8458200" cy="1938992"/>
              </a:xfrm>
              <a:prstGeom prst="rect">
                <a:avLst/>
              </a:prstGeom>
              <a:blipFill>
                <a:blip r:embed="rId2"/>
                <a:stretch>
                  <a:fillRect l="-360" r="-360" b="-9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342900" y="751522"/>
                <a:ext cx="8115300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AutoNum type="arabicPeriod"/>
                </a:pP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bilangan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ganjil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yang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terletak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di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antara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1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dan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1600" b="0" i="1" smtClean="0">
                            <a:latin typeface="Cambria Math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bilangan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prima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yang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terletak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di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antara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1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dan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∪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b="0" i="0" smtClean="0">
                        <a:latin typeface="Cambria Math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 algn="just">
                  <a:lnSpc>
                    <a:spcPct val="150000"/>
                  </a:lnSpc>
                  <a:buAutoNum type="arabicPeriod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b="0" i="0" smtClean="0">
                        <a:latin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751522"/>
                <a:ext cx="8115300" cy="1200329"/>
              </a:xfrm>
              <a:prstGeom prst="rect">
                <a:avLst/>
              </a:prstGeom>
              <a:blipFill>
                <a:blip r:embed="rId3"/>
                <a:stretch>
                  <a:fillRect l="-225" b="-2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800F018D-7190-4255-8746-20514CE56A09}"/>
              </a:ext>
            </a:extLst>
          </p:cNvPr>
          <p:cNvSpPr/>
          <p:nvPr/>
        </p:nvSpPr>
        <p:spPr>
          <a:xfrm>
            <a:off x="457200" y="245767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209030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21" b="89991" l="2691" r="98796">
                        <a14:foregroundMark x1="77125" y1="80264" x2="85482" y2="743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232" y="177540"/>
            <a:ext cx="6668630" cy="50014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79009" y="684081"/>
            <a:ext cx="5316097" cy="744669"/>
            <a:chOff x="517437" y="545950"/>
            <a:chExt cx="3462226" cy="588958"/>
          </a:xfrm>
        </p:grpSpPr>
        <p:grpSp>
          <p:nvGrpSpPr>
            <p:cNvPr id="16" name="Group 15"/>
            <p:cNvGrpSpPr/>
            <p:nvPr/>
          </p:nvGrpSpPr>
          <p:grpSpPr>
            <a:xfrm>
              <a:off x="517437" y="545950"/>
              <a:ext cx="3462226" cy="588958"/>
              <a:chOff x="517437" y="545950"/>
              <a:chExt cx="3462226" cy="5889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Rectangle 17"/>
              <p:cNvSpPr/>
              <p:nvPr/>
            </p:nvSpPr>
            <p:spPr>
              <a:xfrm>
                <a:off x="1388494" y="545950"/>
                <a:ext cx="1676714" cy="5889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17437" y="654129"/>
                <a:ext cx="3462226" cy="413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spc="50" dirty="0"/>
                  <a:t>HIMPUNAN</a:t>
                </a:r>
                <a:endParaRPr lang="en-GB" sz="2800" b="1" spc="50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3046232" y="555898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104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3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478" y="16775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5453242" y="4556482"/>
            <a:ext cx="1985160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Sumber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gambar</a:t>
            </a:r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Shutterstock.com</a:t>
            </a:r>
            <a:endParaRPr lang="id-ID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871"/>
            <a:ext cx="4343400" cy="8340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381000" y="458155"/>
            <a:ext cx="35052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3.10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Selisih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304800" y="1177613"/>
                <a:ext cx="868680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 yang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terdiri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selisih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terdiri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selisih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177613"/>
                <a:ext cx="8686800" cy="1569660"/>
              </a:xfrm>
              <a:prstGeom prst="rect">
                <a:avLst/>
              </a:prstGeom>
              <a:blipFill>
                <a:blip r:embed="rId3"/>
                <a:stretch>
                  <a:fillRect l="-281" b="-1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90E89141-EA7D-4A6A-85DF-8127C3223437}"/>
                  </a:ext>
                </a:extLst>
              </p:cNvPr>
              <p:cNvSpPr/>
              <p:nvPr/>
            </p:nvSpPr>
            <p:spPr>
              <a:xfrm>
                <a:off x="1447800" y="2747273"/>
                <a:ext cx="5943600" cy="1772042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ID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Secara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singkat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definisi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|</m:t>
                          </m:r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dan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∉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|</m:t>
                          </m:r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dan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∉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</m:d>
                    </m:oMath>
                  </m:oMathPara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artinya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bukan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90E89141-EA7D-4A6A-85DF-8127C32234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2747273"/>
                <a:ext cx="5943600" cy="1772042"/>
              </a:xfrm>
              <a:prstGeom prst="roundRect">
                <a:avLst/>
              </a:prstGeom>
              <a:blipFill>
                <a:blip r:embed="rId4"/>
                <a:stretch>
                  <a:fillRect b="-1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63580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342900" y="1809041"/>
                <a:ext cx="845820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hal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Kita daftar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b="0" i="0" smtClean="0">
                        <a:latin typeface="Cambria Math"/>
                        <a:cs typeface="Times New Roman" panose="02020603050405020304" pitchFamily="18" charset="0"/>
                      </a:rPr>
                      <m:t>, </m:t>
                    </m:r>
                  </m:oMath>
                </a14:m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b="0" i="0" smtClean="0">
                        <a:latin typeface="Cambria Math"/>
                        <a:cs typeface="Times New Roman" panose="02020603050405020304" pitchFamily="18" charset="0"/>
                      </a:rPr>
                      <m:t>, </m:t>
                    </m:r>
                  </m:oMath>
                </a14:m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tetapi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1809041"/>
                <a:ext cx="8458200" cy="1569660"/>
              </a:xfrm>
              <a:prstGeom prst="rect">
                <a:avLst/>
              </a:prstGeom>
              <a:blipFill rotWithShape="1">
                <a:blip r:embed="rId2"/>
                <a:stretch>
                  <a:fillRect l="-360" r="-1009" b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342900" y="751522"/>
                <a:ext cx="788670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bilangan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ganjil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yang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terletak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di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antara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1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en-US" sz="16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bilangan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prima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yang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terletak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di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antara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1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dan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</m: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00" b="0" i="0" smtClean="0">
                        <a:latin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751522"/>
                <a:ext cx="7886700" cy="830997"/>
              </a:xfrm>
              <a:prstGeom prst="rect">
                <a:avLst/>
              </a:prstGeom>
              <a:blipFill>
                <a:blip r:embed="rId3"/>
                <a:stretch>
                  <a:fillRect l="-386" r="-464" b="-29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800F018D-7190-4255-8746-20514CE56A09}"/>
              </a:ext>
            </a:extLst>
          </p:cNvPr>
          <p:cNvSpPr/>
          <p:nvPr/>
        </p:nvSpPr>
        <p:spPr>
          <a:xfrm>
            <a:off x="365554" y="3619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3603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871"/>
            <a:ext cx="4419600" cy="8340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377517" y="485866"/>
            <a:ext cx="373728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3.11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Penggunaan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158717" y="1587185"/>
                <a:ext cx="875036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terdiri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VII-A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43 orang,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sedangkan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sekolah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VII-A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17 orang,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∩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717" y="1587185"/>
                <a:ext cx="8750366" cy="1200329"/>
              </a:xfrm>
              <a:prstGeom prst="rect">
                <a:avLst/>
              </a:prstGeom>
              <a:blipFill rotWithShape="1">
                <a:blip r:embed="rId3"/>
                <a:stretch>
                  <a:fillRect l="-209" r="-1045" b="-2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530F01D-1DED-4490-85DC-16EEACA668C8}"/>
                  </a:ext>
                </a:extLst>
              </p:cNvPr>
              <p:cNvSpPr txBox="1"/>
              <p:nvPr/>
            </p:nvSpPr>
            <p:spPr>
              <a:xfrm>
                <a:off x="761998" y="2647950"/>
                <a:ext cx="8305801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∩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VII-A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VII-A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17 orang.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∩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=17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Sementara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itu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VII-A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putra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VII-A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=43−17=26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orang.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8530F01D-1DED-4490-85DC-16EEACA668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998" y="2647950"/>
                <a:ext cx="8305801" cy="1938992"/>
              </a:xfrm>
              <a:prstGeom prst="rect">
                <a:avLst/>
              </a:prstGeom>
              <a:blipFill rotWithShape="1">
                <a:blip r:embed="rId4"/>
                <a:stretch>
                  <a:fillRect l="-367" r="-1028" b="-9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nip Single Corner Rectangle 47">
            <a:extLst>
              <a:ext uri="{FF2B5EF4-FFF2-40B4-BE49-F238E27FC236}">
                <a16:creationId xmlns:a16="http://schemas.microsoft.com/office/drawing/2014/main" id="{800F018D-7190-4255-8746-20514CE56A09}"/>
              </a:ext>
            </a:extLst>
          </p:cNvPr>
          <p:cNvSpPr/>
          <p:nvPr/>
        </p:nvSpPr>
        <p:spPr>
          <a:xfrm>
            <a:off x="377517" y="1211533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33836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B63442-34FD-9EF8-E26D-08337888BDA4}"/>
              </a:ext>
            </a:extLst>
          </p:cNvPr>
          <p:cNvSpPr txBox="1"/>
          <p:nvPr/>
        </p:nvSpPr>
        <p:spPr>
          <a:xfrm>
            <a:off x="152400" y="669471"/>
            <a:ext cx="8001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 startAt="2"/>
            </a:pP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kelas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berjumlah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42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olahraga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olahraga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basket dan juga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boleh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keduanya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33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basket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Berapa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memilih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keduanya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8B1DC2C-E27C-4206-94C7-71A0EB40A911}"/>
                  </a:ext>
                </a:extLst>
              </p:cNvPr>
              <p:cNvSpPr txBox="1"/>
              <p:nvPr/>
            </p:nvSpPr>
            <p:spPr>
              <a:xfrm>
                <a:off x="465438" y="1825557"/>
                <a:ext cx="8534400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Misalkan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basket.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dijumlahkan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diperoleh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33+17=50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hasil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lebih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Hal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disebabkan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olahraga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sekaligus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dihitung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kali,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dihimpunan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dihimpunan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basket.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angka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kelebihannya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50−42=8</m:t>
                    </m:r>
                    <m:r>
                      <a:rPr lang="en-US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angka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siswa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memilih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keduanya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8B1DC2C-E27C-4206-94C7-71A0EB40A9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38" y="1825557"/>
                <a:ext cx="8534400" cy="2308324"/>
              </a:xfrm>
              <a:prstGeom prst="rect">
                <a:avLst/>
              </a:prstGeom>
              <a:blipFill>
                <a:blip r:embed="rId2"/>
                <a:stretch>
                  <a:fillRect l="-357" r="-429" b="-5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800F018D-7190-4255-8746-20514CE56A09}"/>
              </a:ext>
            </a:extLst>
          </p:cNvPr>
          <p:cNvSpPr/>
          <p:nvPr/>
        </p:nvSpPr>
        <p:spPr>
          <a:xfrm>
            <a:off x="342900" y="2095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899362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209550"/>
            <a:ext cx="3886199" cy="8185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444705"/>
            <a:ext cx="315503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3.1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Pengertian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120" name="TextBox 119">
            <a:extLst>
              <a:ext uri="{FF2B5EF4-FFF2-40B4-BE49-F238E27FC236}">
                <a16:creationId xmlns:a16="http://schemas.microsoft.com/office/drawing/2014/main" id="{F5C5543F-9AE3-0FB7-ABED-E3F02EA5ED82}"/>
              </a:ext>
            </a:extLst>
          </p:cNvPr>
          <p:cNvSpPr txBox="1"/>
          <p:nvPr/>
        </p:nvSpPr>
        <p:spPr>
          <a:xfrm>
            <a:off x="330884" y="1247002"/>
            <a:ext cx="8507632" cy="2264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Satu </a:t>
            </a:r>
            <a:r>
              <a:rPr lang="en-ID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rombongan</a:t>
            </a:r>
            <a:r>
              <a:rPr lang="en-ID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SMP Negeri 1 Aceh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berwisata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Jakarta.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ID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Kumpulan 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orang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berada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lapangan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Merdeka Jakarta pada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tanggal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Agustus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sedang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mengikuti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upacara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kelas</a:t>
            </a:r>
            <a:r>
              <a:rPr lang="en-ID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SMP Negeri 1 Bandung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sedang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berolahraga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Satu </a:t>
            </a:r>
            <a:r>
              <a:rPr lang="en-ID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deretan</a:t>
            </a:r>
            <a:r>
              <a:rPr lang="en-ID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rumah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Jalan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Proklamasi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Pada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kata yang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bercetak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miring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diganti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kata-kata ‘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2" name="Rectangle: Rounded Corners 221">
            <a:extLst>
              <a:ext uri="{FF2B5EF4-FFF2-40B4-BE49-F238E27FC236}">
                <a16:creationId xmlns:a16="http://schemas.microsoft.com/office/drawing/2014/main" id="{8D2ED63C-C4F7-F1EA-161D-C4693C87BC61}"/>
              </a:ext>
            </a:extLst>
          </p:cNvPr>
          <p:cNvSpPr/>
          <p:nvPr/>
        </p:nvSpPr>
        <p:spPr>
          <a:xfrm>
            <a:off x="2738684" y="3730019"/>
            <a:ext cx="3692032" cy="8119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disebutkan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anggotanya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jelas</a:t>
            </a:r>
            <a:r>
              <a:rPr lang="en-ID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7365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0" grpId="0"/>
      <p:bldP spid="2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30F055-7D82-DE7E-4BCE-6C96F2F2AF12}"/>
              </a:ext>
            </a:extLst>
          </p:cNvPr>
          <p:cNvSpPr txBox="1"/>
          <p:nvPr/>
        </p:nvSpPr>
        <p:spPr>
          <a:xfrm>
            <a:off x="1447800" y="133350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BUKAN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ctr">
              <a:lnSpc>
                <a:spcPct val="150000"/>
              </a:lnSpc>
              <a:buAutoNum type="arabicPeriod"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ederatan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rumah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ctr">
              <a:lnSpc>
                <a:spcPct val="150000"/>
              </a:lnSpc>
              <a:buAutoNum type="arabicPeriod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Kumpulan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mobil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bagus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allout: Up Arrow 2">
            <a:extLst>
              <a:ext uri="{FF2B5EF4-FFF2-40B4-BE49-F238E27FC236}">
                <a16:creationId xmlns:a16="http://schemas.microsoft.com/office/drawing/2014/main" id="{3A93A616-1F7C-4170-2156-0B4DDC1925AF}"/>
              </a:ext>
            </a:extLst>
          </p:cNvPr>
          <p:cNvSpPr/>
          <p:nvPr/>
        </p:nvSpPr>
        <p:spPr>
          <a:xfrm>
            <a:off x="838200" y="1504950"/>
            <a:ext cx="7324725" cy="1898457"/>
          </a:xfrm>
          <a:prstGeom prst="up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pertama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Batasan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tentang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rumah</a:t>
            </a:r>
            <a:r>
              <a:rPr lang="en-ID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berbeda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tiap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orang.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Begitu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pula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mobil</a:t>
            </a:r>
            <a:r>
              <a:rPr lang="en-ID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bagus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demikian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kumpulan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diatas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bukan</a:t>
            </a:r>
            <a:r>
              <a:rPr lang="en-ID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anggotanya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disebutkan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jelas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4650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9177CED-7562-C779-B135-B6633B9181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2" y="1075092"/>
            <a:ext cx="3161270" cy="582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84428"/>
            <a:ext cx="3810000" cy="9735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685800" y="382801"/>
            <a:ext cx="32766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Penulisan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60AFA9-F112-F286-2845-3EA47ED0E684}"/>
              </a:ext>
            </a:extLst>
          </p:cNvPr>
          <p:cNvSpPr txBox="1"/>
          <p:nvPr/>
        </p:nvSpPr>
        <p:spPr>
          <a:xfrm>
            <a:off x="142241" y="1156293"/>
            <a:ext cx="31612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>
                <a:solidFill>
                  <a:srgbClr val="3D50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Cara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Menulis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158717" y="1587185"/>
                <a:ext cx="8534400" cy="3139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dinyatakan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huruf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kapital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5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5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seterusnya</a:t>
                </a:r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cara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penulisan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contohnya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800100" lvl="1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mendaftar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12800" lvl="1">
                  <a:lnSpc>
                    <a:spcPct val="150000"/>
                  </a:lnSpc>
                </a:pPr>
                <a:r>
                  <a:rPr lang="en-US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1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Senin</m:t>
                        </m:r>
                        <m: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Selasa</m:t>
                        </m:r>
                        <m: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Rabu</m:t>
                        </m:r>
                        <m: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Kamis</m:t>
                        </m:r>
                        <m: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Jumat</m:t>
                        </m:r>
                        <m: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Sabtu</m:t>
                        </m:r>
                        <m: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sz="1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Minggu</m:t>
                        </m:r>
                      </m:e>
                    </m:d>
                  </m:oMath>
                </a14:m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800100" lvl="1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menyebutkan</a:t>
                </a:r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sifat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anggotanya</a:t>
                </a:r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indent="355600">
                  <a:lnSpc>
                    <a:spcPct val="150000"/>
                  </a:lnSpc>
                </a:pPr>
                <a:r>
                  <a:rPr lang="en-US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Himpunan</m:t>
                    </m:r>
                    <m: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semua</m:t>
                    </m:r>
                    <m: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hari</m:t>
                    </m:r>
                    <m: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dalam</m:t>
                    </m:r>
                    <m: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satu</m:t>
                    </m:r>
                    <m: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5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minggu</m:t>
                    </m:r>
                    <m:r>
                      <a:rPr lang="en-US" sz="1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notasi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 indent="355600">
                  <a:lnSpc>
                    <a:spcPct val="150000"/>
                  </a:lnSpc>
                </a:pPr>
                <a:r>
                  <a:rPr lang="en-US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US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1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| </m:t>
                        </m:r>
                        <m:r>
                          <a:rPr lang="en-US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5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nama</m:t>
                        </m:r>
                        <m:r>
                          <a:rPr lang="en-US" sz="165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5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hari</m:t>
                        </m:r>
                        <m:r>
                          <a:rPr lang="en-US" sz="165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5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dalam</m:t>
                        </m:r>
                        <m:r>
                          <a:rPr lang="en-US" sz="165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5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satu</m:t>
                        </m:r>
                        <m:r>
                          <a:rPr lang="en-US" sz="165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5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minggu</m:t>
                        </m:r>
                      </m:e>
                    </m:d>
                  </m:oMath>
                </a14:m>
                <a:r>
                  <a:rPr lang="en-US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717" y="1587185"/>
                <a:ext cx="8534400" cy="3139321"/>
              </a:xfrm>
              <a:prstGeom prst="rect">
                <a:avLst/>
              </a:prstGeom>
              <a:blipFill>
                <a:blip r:embed="rId4"/>
                <a:stretch>
                  <a:fillRect l="-286" b="-3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llout: Bent Line 8">
                <a:extLst>
                  <a:ext uri="{FF2B5EF4-FFF2-40B4-BE49-F238E27FC236}">
                    <a16:creationId xmlns:a16="http://schemas.microsoft.com/office/drawing/2014/main" id="{9259E7DA-18BD-614E-9E32-028EE8D0C016}"/>
                  </a:ext>
                </a:extLst>
              </p:cNvPr>
              <p:cNvSpPr/>
              <p:nvPr/>
            </p:nvSpPr>
            <p:spPr>
              <a:xfrm>
                <a:off x="7239000" y="3156845"/>
                <a:ext cx="1780967" cy="1251848"/>
              </a:xfrm>
              <a:prstGeom prst="borderCallout2">
                <a:avLst>
                  <a:gd name="adj1" fmla="val 18750"/>
                  <a:gd name="adj2" fmla="val -8333"/>
                  <a:gd name="adj3" fmla="val 18750"/>
                  <a:gd name="adj4" fmla="val -16667"/>
                  <a:gd name="adj5" fmla="val 107062"/>
                  <a:gd name="adj6" fmla="val -90295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DIBACA</a:t>
                </a:r>
                <a:endParaRPr lang="en-ID" sz="1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nama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minggu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Callout: Bent Line 8">
                <a:extLst>
                  <a:ext uri="{FF2B5EF4-FFF2-40B4-BE49-F238E27FC236}">
                    <a16:creationId xmlns:a16="http://schemas.microsoft.com/office/drawing/2014/main" id="{9259E7DA-18BD-614E-9E32-028EE8D0C0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9000" y="3156845"/>
                <a:ext cx="1780967" cy="1251848"/>
              </a:xfrm>
              <a:prstGeom prst="borderCallout2">
                <a:avLst>
                  <a:gd name="adj1" fmla="val 18750"/>
                  <a:gd name="adj2" fmla="val -8333"/>
                  <a:gd name="adj3" fmla="val 18750"/>
                  <a:gd name="adj4" fmla="val -16667"/>
                  <a:gd name="adj5" fmla="val 107062"/>
                  <a:gd name="adj6" fmla="val -90295"/>
                </a:avLst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59653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9177CED-7562-C779-B135-B6633B9181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64423"/>
            <a:ext cx="2631477" cy="5156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F5FF36-0E58-D2C2-7598-72922069E887}"/>
                  </a:ext>
                </a:extLst>
              </p:cNvPr>
              <p:cNvSpPr txBox="1"/>
              <p:nvPr/>
            </p:nvSpPr>
            <p:spPr>
              <a:xfrm>
                <a:off x="152400" y="905343"/>
                <a:ext cx="8839200" cy="2169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kosong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apabila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terdapat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memiliki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lnSpc>
                    <a:spcPct val="150000"/>
                  </a:lnSpc>
                  <a:buAutoNum type="arabicPeriod"/>
                </a:pP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ganjil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habis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dibagi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>
                  <a:lnSpc>
                    <a:spcPct val="150000"/>
                  </a:lnSpc>
                  <a:buAutoNum type="arabicPeriod"/>
                </a:pP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kucing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memiliki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sayap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tanpa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 KOSONG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Notasinya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{}</m:t>
                    </m:r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F5FF36-0E58-D2C2-7598-72922069E8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905343"/>
                <a:ext cx="8839200" cy="2169825"/>
              </a:xfrm>
              <a:prstGeom prst="rect">
                <a:avLst/>
              </a:prstGeom>
              <a:blipFill>
                <a:blip r:embed="rId3"/>
                <a:stretch>
                  <a:fillRect l="-552" b="-1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A4AC9B98-1355-498C-A082-04391403BD33}"/>
                  </a:ext>
                </a:extLst>
              </p:cNvPr>
              <p:cNvSpPr/>
              <p:nvPr/>
            </p:nvSpPr>
            <p:spPr>
              <a:xfrm>
                <a:off x="2362200" y="3326013"/>
                <a:ext cx="4961608" cy="1078225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Bedakan </a:t>
                </a:r>
                <a:r>
                  <a:rPr lang="en-US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kosong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US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nol. </a:t>
                </a:r>
                <a:endParaRPr lang="en-US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b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ID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A4AC9B98-1355-498C-A082-04391403BD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3326013"/>
                <a:ext cx="4961608" cy="1078225"/>
              </a:xfrm>
              <a:prstGeom prst="roundRect">
                <a:avLst/>
              </a:prstGeom>
              <a:blipFill>
                <a:blip r:embed="rId4"/>
                <a:stretch>
                  <a:fillRect b="-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257768" y="14287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60AFA9-F112-F286-2845-3EA47ED0E684}"/>
              </a:ext>
            </a:extLst>
          </p:cNvPr>
          <p:cNvSpPr txBox="1"/>
          <p:nvPr/>
        </p:nvSpPr>
        <p:spPr>
          <a:xfrm>
            <a:off x="7261" y="364423"/>
            <a:ext cx="259651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Kosong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690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4BA864A-0872-E555-1984-00EF38AB4A91}"/>
                  </a:ext>
                </a:extLst>
              </p:cNvPr>
              <p:cNvSpPr txBox="1"/>
              <p:nvPr/>
            </p:nvSpPr>
            <p:spPr>
              <a:xfrm>
                <a:off x="244836" y="1034229"/>
                <a:ext cx="8605093" cy="1338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Misal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terdapat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3,</m:t>
                        </m:r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5,</m:t>
                        </m:r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7,</m:t>
                        </m:r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1∈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3∈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dan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seterusnya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Namun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bukan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dinotasikan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∉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bukan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elemen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2∉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4BA864A-0872-E555-1984-00EF38AB4A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836" y="1034229"/>
                <a:ext cx="8605093" cy="1338828"/>
              </a:xfrm>
              <a:prstGeom prst="rect">
                <a:avLst/>
              </a:prstGeom>
              <a:blipFill>
                <a:blip r:embed="rId2"/>
                <a:stretch>
                  <a:fillRect l="-425" b="-31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307B362A-C010-E0DE-B654-BF1DF9BC08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09550"/>
            <a:ext cx="3429000" cy="685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28F100-A033-438C-5C78-19E690571925}"/>
              </a:ext>
            </a:extLst>
          </p:cNvPr>
          <p:cNvSpPr txBox="1"/>
          <p:nvPr/>
        </p:nvSpPr>
        <p:spPr>
          <a:xfrm>
            <a:off x="304800" y="315668"/>
            <a:ext cx="33583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Anggota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7E736F14-0752-4FAC-947F-D64F908C2A36}"/>
                  </a:ext>
                </a:extLst>
              </p:cNvPr>
              <p:cNvSpPr/>
              <p:nvPr/>
            </p:nvSpPr>
            <p:spPr>
              <a:xfrm>
                <a:off x="703362" y="2571750"/>
                <a:ext cx="7526238" cy="1828800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menuliskan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cukup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tuliskan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berbeda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saja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={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huruf</m:t>
                    </m:r>
                    <m: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yang</m:t>
                    </m:r>
                    <m: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membentuk</m:t>
                    </m:r>
                    <m: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kata</m:t>
                    </m:r>
                    <m: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′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Jakarta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′}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={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r</m:t>
                    </m:r>
                    <m: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t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Huruf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‘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’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cukup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sekali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saja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terlalu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tiga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ID" sz="1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ID" sz="1600" b="1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={1, 2, 3,…,100}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={1, 2, 3, 4, 5,…}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7E736F14-0752-4FAC-947F-D64F908C2A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362" y="2571750"/>
                <a:ext cx="7526238" cy="1828800"/>
              </a:xfrm>
              <a:prstGeom prst="roundRect">
                <a:avLst/>
              </a:prstGeom>
              <a:blipFill rotWithShape="1">
                <a:blip r:embed="rId4"/>
                <a:stretch>
                  <a:fillRect b="-36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47229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B82083-3722-B589-DC4B-0D04B7313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0102"/>
            <a:ext cx="3733800" cy="6490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C97AF2-12A8-3313-31DF-77A6A285898C}"/>
              </a:ext>
            </a:extLst>
          </p:cNvPr>
          <p:cNvSpPr txBox="1"/>
          <p:nvPr/>
        </p:nvSpPr>
        <p:spPr>
          <a:xfrm>
            <a:off x="325840" y="266640"/>
            <a:ext cx="35393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Banyak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Anggota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31DB9D9-E49F-4DF1-8445-4A235DE8E280}"/>
                  </a:ext>
                </a:extLst>
              </p:cNvPr>
              <p:cNvSpPr txBox="1"/>
              <p:nvPr/>
            </p:nvSpPr>
            <p:spPr>
              <a:xfrm>
                <a:off x="1" y="895350"/>
                <a:ext cx="9144000" cy="3323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diberikan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menentukan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anggotanya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indent="355600">
                  <a:lnSpc>
                    <a:spcPct val="150000"/>
                  </a:lnSpc>
                </a:pP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0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7,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9,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e>
                    </m:d>
                  </m:oMath>
                </a14:m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6,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</m:t>
                    </m:r>
                  </m:oMath>
                </a14:m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800100" lvl="1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huruf</m:t>
                        </m:r>
                        <m: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yang</m:t>
                        </m:r>
                        <m: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menyusun</m:t>
                        </m:r>
                        <m: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kata</m:t>
                        </m:r>
                        <m: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′</m:t>
                        </m:r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JAKARTA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</m:d>
                  </m:oMath>
                </a14:m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j</m:t>
                        </m:r>
                        <m: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</m:t>
                        </m:r>
                        <m: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r</m:t>
                        </m:r>
                        <m: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</m:e>
                    </m:d>
                  </m:oMath>
                </a14:m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5,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</m:t>
                    </m:r>
                  </m:oMath>
                </a14:m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tak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hingga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seperti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4,</m:t>
                        </m:r>
                        <m:r>
                          <a:rPr lang="en-US" sz="20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5,…</m:t>
                        </m:r>
                      </m:e>
                    </m:d>
                    <m:r>
                      <a:rPr lang="en-US" sz="2000" b="0" i="0" smtClean="0">
                        <a:latin typeface="Cambria Math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ID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dihitung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anggota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himpunannya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631DB9D9-E49F-4DF1-8445-4A235DE8E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895350"/>
                <a:ext cx="9144000" cy="3323987"/>
              </a:xfrm>
              <a:prstGeom prst="rect">
                <a:avLst/>
              </a:prstGeom>
              <a:blipFill rotWithShape="1">
                <a:blip r:embed="rId3"/>
                <a:stretch>
                  <a:fillRect l="-533" r="-267" b="-7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381000" y="14287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868473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84429"/>
            <a:ext cx="2909828" cy="8761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648685" y="350169"/>
            <a:ext cx="24384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 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Diagram Venn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BABB45-7F9C-BB47-FD50-314B963D8F46}"/>
              </a:ext>
            </a:extLst>
          </p:cNvPr>
          <p:cNvSpPr txBox="1"/>
          <p:nvPr/>
        </p:nvSpPr>
        <p:spPr>
          <a:xfrm>
            <a:off x="152400" y="1096671"/>
            <a:ext cx="8534400" cy="808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Diagram Venn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himpunan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digambarkan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lengkungan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tertutup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berbentuk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lingkaran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elips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lainnya</a:t>
            </a:r>
            <a:r>
              <a:rPr lang="en-US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Snip Single Corner Rectangle 47">
            <a:extLst>
              <a:ext uri="{FF2B5EF4-FFF2-40B4-BE49-F238E27FC236}">
                <a16:creationId xmlns:a16="http://schemas.microsoft.com/office/drawing/2014/main" id="{800F018D-7190-4255-8746-20514CE56A09}"/>
              </a:ext>
            </a:extLst>
          </p:cNvPr>
          <p:cNvSpPr/>
          <p:nvPr/>
        </p:nvSpPr>
        <p:spPr>
          <a:xfrm>
            <a:off x="163286" y="2041212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5B37536-100A-4571-A1D6-51B8343C0392}"/>
                  </a:ext>
                </a:extLst>
              </p:cNvPr>
              <p:cNvSpPr txBox="1"/>
              <p:nvPr/>
            </p:nvSpPr>
            <p:spPr>
              <a:xfrm>
                <a:off x="152400" y="2365314"/>
                <a:ext cx="8534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huruf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yang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menyusun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kata</m:t>
                        </m:r>
                        <m:r>
                          <a:rPr lang="en-US" sz="1600" i="0">
                            <a:latin typeface="Cambria Math" panose="02040503050406030204" pitchFamily="18" charset="0"/>
                          </a:rPr>
                          <m:t> ′</m:t>
                        </m:r>
                        <m:r>
                          <m:rPr>
                            <m:sty m:val="p"/>
                          </m:rPr>
                          <a:rPr lang="en-US" sz="1600" i="0">
                            <a:latin typeface="Cambria Math" panose="02040503050406030204" pitchFamily="18" charset="0"/>
                          </a:rPr>
                          <m:t>JAKARTA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</m:d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 diagram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Venn sebagai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95B37536-100A-4571-A1D6-51B8343C03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365314"/>
                <a:ext cx="8534400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6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73BA07DB-14B5-42E8-9F72-71A88ADCB301}"/>
              </a:ext>
            </a:extLst>
          </p:cNvPr>
          <p:cNvGrpSpPr/>
          <p:nvPr/>
        </p:nvGrpSpPr>
        <p:grpSpPr>
          <a:xfrm>
            <a:off x="2636585" y="2952750"/>
            <a:ext cx="3870830" cy="1588688"/>
            <a:chOff x="368191" y="2390455"/>
            <a:chExt cx="5425288" cy="2191417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1E386C7-FFDB-4841-BF0A-572A2F1EA98C}"/>
                </a:ext>
              </a:extLst>
            </p:cNvPr>
            <p:cNvSpPr/>
            <p:nvPr/>
          </p:nvSpPr>
          <p:spPr>
            <a:xfrm>
              <a:off x="598652" y="2390455"/>
              <a:ext cx="2380670" cy="2171804"/>
            </a:xfrm>
            <a:prstGeom prst="ellipse">
              <a:avLst/>
            </a:prstGeom>
            <a:noFill/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10C0127-D010-4359-AE15-D872B7402632}"/>
                </a:ext>
              </a:extLst>
            </p:cNvPr>
            <p:cNvSpPr/>
            <p:nvPr/>
          </p:nvSpPr>
          <p:spPr>
            <a:xfrm>
              <a:off x="3763926" y="2410068"/>
              <a:ext cx="1736157" cy="2171804"/>
            </a:xfrm>
            <a:prstGeom prst="ellipse">
              <a:avLst/>
            </a:prstGeom>
            <a:noFill/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997E2C02-5F3B-4D68-95ED-86741088A63F}"/>
                    </a:ext>
                  </a:extLst>
                </p:cNvPr>
                <p:cNvSpPr txBox="1"/>
                <p:nvPr/>
              </p:nvSpPr>
              <p:spPr>
                <a:xfrm>
                  <a:off x="368191" y="3017714"/>
                  <a:ext cx="1360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997E2C02-5F3B-4D68-95ED-86741088A63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8191" y="3017714"/>
                  <a:ext cx="1360967" cy="461665"/>
                </a:xfrm>
                <a:prstGeom prst="rect">
                  <a:avLst/>
                </a:prstGeom>
                <a:blipFill>
                  <a:blip r:embed="rId4"/>
                  <a:stretch>
                    <a:fillRect b="-60000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C8CEBB09-122F-4D02-8121-130BAC2AC0A0}"/>
                    </a:ext>
                  </a:extLst>
                </p:cNvPr>
                <p:cNvSpPr txBox="1"/>
                <p:nvPr/>
              </p:nvSpPr>
              <p:spPr>
                <a:xfrm>
                  <a:off x="580972" y="3675818"/>
                  <a:ext cx="13609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C8CEBB09-122F-4D02-8121-130BAC2AC0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0972" y="3675818"/>
                  <a:ext cx="1360968" cy="461665"/>
                </a:xfrm>
                <a:prstGeom prst="rect">
                  <a:avLst/>
                </a:prstGeom>
                <a:blipFill>
                  <a:blip r:embed="rId5"/>
                  <a:stretch>
                    <a:fillRect b="-21818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9DBD5B59-ECB6-4D92-A5A7-AEDD8F922F31}"/>
                    </a:ext>
                  </a:extLst>
                </p:cNvPr>
                <p:cNvSpPr txBox="1"/>
                <p:nvPr/>
              </p:nvSpPr>
              <p:spPr>
                <a:xfrm>
                  <a:off x="1775269" y="3155326"/>
                  <a:ext cx="13609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9DBD5B59-ECB6-4D92-A5A7-AEDD8F922F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75269" y="3155326"/>
                  <a:ext cx="1360968" cy="461665"/>
                </a:xfrm>
                <a:prstGeom prst="rect">
                  <a:avLst/>
                </a:prstGeom>
                <a:blipFill>
                  <a:blip r:embed="rId6"/>
                  <a:stretch>
                    <a:fillRect b="-272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2D7BAA5E-8DFA-439F-BA6D-B29161FEB92E}"/>
                    </a:ext>
                  </a:extLst>
                </p:cNvPr>
                <p:cNvSpPr txBox="1"/>
                <p:nvPr/>
              </p:nvSpPr>
              <p:spPr>
                <a:xfrm>
                  <a:off x="1451177" y="3689809"/>
                  <a:ext cx="13609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2D7BAA5E-8DFA-439F-BA6D-B29161FEB92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51177" y="3689809"/>
                  <a:ext cx="1360968" cy="461665"/>
                </a:xfrm>
                <a:prstGeom prst="rect">
                  <a:avLst/>
                </a:prstGeom>
                <a:blipFill>
                  <a:blip r:embed="rId7"/>
                  <a:stretch>
                    <a:fillRect b="-2181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FDA564B0-A964-460A-86F3-6B942F42C8E2}"/>
                    </a:ext>
                  </a:extLst>
                </p:cNvPr>
                <p:cNvSpPr txBox="1"/>
                <p:nvPr/>
              </p:nvSpPr>
              <p:spPr>
                <a:xfrm>
                  <a:off x="1178366" y="2542058"/>
                  <a:ext cx="13609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FDA564B0-A964-460A-86F3-6B942F42C8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8366" y="2542058"/>
                  <a:ext cx="1360968" cy="461665"/>
                </a:xfrm>
                <a:prstGeom prst="rect">
                  <a:avLst/>
                </a:prstGeom>
                <a:blipFill>
                  <a:blip r:embed="rId8"/>
                  <a:stretch>
                    <a:fillRect b="-3272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C670D051-77BE-4766-A766-6DB114CFC416}"/>
                    </a:ext>
                  </a:extLst>
                </p:cNvPr>
                <p:cNvSpPr txBox="1"/>
                <p:nvPr/>
              </p:nvSpPr>
              <p:spPr>
                <a:xfrm>
                  <a:off x="3470530" y="2915587"/>
                  <a:ext cx="13609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C670D051-77BE-4766-A766-6DB114CFC4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0530" y="2915587"/>
                  <a:ext cx="1360968" cy="461665"/>
                </a:xfrm>
                <a:prstGeom prst="rect">
                  <a:avLst/>
                </a:prstGeom>
                <a:blipFill>
                  <a:blip r:embed="rId10"/>
                  <a:stretch>
                    <a:fillRect b="-60000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42229E9F-FBD3-4180-90E5-B8C57A168716}"/>
                    </a:ext>
                  </a:extLst>
                </p:cNvPr>
                <p:cNvSpPr txBox="1"/>
                <p:nvPr/>
              </p:nvSpPr>
              <p:spPr>
                <a:xfrm>
                  <a:off x="3696011" y="3523017"/>
                  <a:ext cx="13609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42229E9F-FBD3-4180-90E5-B8C57A1687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96011" y="3523017"/>
                  <a:ext cx="1360968" cy="461665"/>
                </a:xfrm>
                <a:prstGeom prst="rect">
                  <a:avLst/>
                </a:prstGeom>
                <a:blipFill>
                  <a:blip r:embed="rId11"/>
                  <a:stretch>
                    <a:fillRect b="-21818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7061F4AE-3317-4F79-9CAF-0CB24F2151C6}"/>
                    </a:ext>
                  </a:extLst>
                </p:cNvPr>
                <p:cNvSpPr txBox="1"/>
                <p:nvPr/>
              </p:nvSpPr>
              <p:spPr>
                <a:xfrm>
                  <a:off x="4432511" y="3067650"/>
                  <a:ext cx="13609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7061F4AE-3317-4F79-9CAF-0CB24F2151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32511" y="3067650"/>
                  <a:ext cx="1360968" cy="461665"/>
                </a:xfrm>
                <a:prstGeom prst="rect">
                  <a:avLst/>
                </a:prstGeom>
                <a:blipFill>
                  <a:blip r:embed="rId12"/>
                  <a:stretch>
                    <a:fillRect b="-27273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098EF3CC-5EBF-40E4-98C6-4D27B400D367}"/>
                    </a:ext>
                  </a:extLst>
                </p:cNvPr>
                <p:cNvSpPr txBox="1"/>
                <p:nvPr/>
              </p:nvSpPr>
              <p:spPr>
                <a:xfrm>
                  <a:off x="4309132" y="3723306"/>
                  <a:ext cx="13609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098EF3CC-5EBF-40E4-98C6-4D27B400D3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09132" y="3723306"/>
                  <a:ext cx="1360968" cy="461665"/>
                </a:xfrm>
                <a:prstGeom prst="rect">
                  <a:avLst/>
                </a:prstGeom>
                <a:blipFill>
                  <a:blip r:embed="rId13"/>
                  <a:stretch>
                    <a:fillRect b="-21818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D64ACEB-76AA-48B8-B05E-EA725ADD78DA}"/>
                    </a:ext>
                  </a:extLst>
                </p:cNvPr>
                <p:cNvSpPr txBox="1"/>
                <p:nvPr/>
              </p:nvSpPr>
              <p:spPr>
                <a:xfrm>
                  <a:off x="3951520" y="2508027"/>
                  <a:ext cx="13609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D64ACEB-76AA-48B8-B05E-EA725ADD78D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51520" y="2508027"/>
                  <a:ext cx="1360968" cy="461665"/>
                </a:xfrm>
                <a:prstGeom prst="rect">
                  <a:avLst/>
                </a:prstGeom>
                <a:blipFill>
                  <a:blip r:embed="rId14"/>
                  <a:stretch>
                    <a:fillRect b="-32727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603278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5326</TotalTime>
  <Words>1320</Words>
  <Application>Microsoft Office PowerPoint</Application>
  <PresentationFormat>On-screen Show (16:9)</PresentationFormat>
  <Paragraphs>169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Arial Black</vt:lpstr>
      <vt:lpstr>Calibri</vt:lpstr>
      <vt:lpstr>Cambria Math</vt:lpstr>
      <vt:lpstr>ＭＳ Ｐゴシック</vt:lpstr>
      <vt:lpstr>Times New Roman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Riski Candra</cp:lastModifiedBy>
  <cp:revision>149</cp:revision>
  <dcterms:created xsi:type="dcterms:W3CDTF">2022-01-17T01:37:52Z</dcterms:created>
  <dcterms:modified xsi:type="dcterms:W3CDTF">2022-07-14T03:07:55Z</dcterms:modified>
</cp:coreProperties>
</file>